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1" r:id="rId1"/>
    <p:sldMasterId id="2147483721" r:id="rId2"/>
    <p:sldMasterId id="2147483707" r:id="rId3"/>
    <p:sldMasterId id="2147483748" r:id="rId4"/>
    <p:sldMasterId id="2147483763" r:id="rId5"/>
  </p:sldMasterIdLst>
  <p:notesMasterIdLst>
    <p:notesMasterId r:id="rId19"/>
  </p:notesMasterIdLst>
  <p:sldIdLst>
    <p:sldId id="713" r:id="rId6"/>
    <p:sldId id="717" r:id="rId7"/>
    <p:sldId id="716" r:id="rId8"/>
    <p:sldId id="712" r:id="rId9"/>
    <p:sldId id="275" r:id="rId10"/>
    <p:sldId id="718" r:id="rId11"/>
    <p:sldId id="738" r:id="rId12"/>
    <p:sldId id="725" r:id="rId13"/>
    <p:sldId id="737" r:id="rId14"/>
    <p:sldId id="729" r:id="rId15"/>
    <p:sldId id="740" r:id="rId16"/>
    <p:sldId id="739" r:id="rId17"/>
    <p:sldId id="732"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harani kumar" initials="" lastIdx="0" clrIdx="0"/>
  <p:cmAuthor id="2" name="Gonala, Shirish" initials="G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FF0080"/>
    <a:srgbClr val="FF00FF"/>
    <a:srgbClr val="8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30" autoAdjust="0"/>
    <p:restoredTop sz="95470" autoAdjust="0"/>
  </p:normalViewPr>
  <p:slideViewPr>
    <p:cSldViewPr snapToGrid="0" snapToObjects="1">
      <p:cViewPr varScale="1">
        <p:scale>
          <a:sx n="73" d="100"/>
          <a:sy n="73" d="100"/>
        </p:scale>
        <p:origin x="1434" y="78"/>
      </p:cViewPr>
      <p:guideLst>
        <p:guide orient="horz" pos="2160"/>
        <p:guide pos="2880"/>
      </p:guideLst>
    </p:cSldViewPr>
  </p:slideViewPr>
  <p:outlineViewPr>
    <p:cViewPr>
      <p:scale>
        <a:sx n="33" d="100"/>
        <a:sy n="33" d="100"/>
      </p:scale>
      <p:origin x="0" y="-4214"/>
    </p:cViewPr>
  </p:outlineViewPr>
  <p:notesTextViewPr>
    <p:cViewPr>
      <p:scale>
        <a:sx n="100" d="100"/>
        <a:sy n="100" d="100"/>
      </p:scale>
      <p:origin x="0" y="0"/>
    </p:cViewPr>
  </p:notesTextViewPr>
  <p:sorterViewPr>
    <p:cViewPr>
      <p:scale>
        <a:sx n="95" d="100"/>
        <a:sy n="95"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89F956F-8204-C24E-94E4-83ADD939A8A6}" type="datetimeFigureOut">
              <a:rPr lang="en-US" smtClean="0"/>
              <a:pPr/>
              <a:t>6/26/2020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DE43F4-9F73-E04D-9862-6D54042C5E87}" type="slidenum">
              <a:rPr lang="en-US" smtClean="0"/>
              <a:pPr/>
              <a:t>‹#›</a:t>
            </a:fld>
            <a:endParaRPr lang="en-US"/>
          </a:p>
        </p:txBody>
      </p:sp>
    </p:spTree>
    <p:extLst>
      <p:ext uri="{BB962C8B-B14F-4D97-AF65-F5344CB8AC3E}">
        <p14:creationId xmlns:p14="http://schemas.microsoft.com/office/powerpoint/2010/main" val="8903238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4.xml"/><Relationship Id="rId1" Type="http://schemas.openxmlformats.org/officeDocument/2006/relationships/tags" Target="../tags/tag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4.xml"/><Relationship Id="rId1" Type="http://schemas.openxmlformats.org/officeDocument/2006/relationships/tags" Target="../tags/tag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4.xml"/><Relationship Id="rId1" Type="http://schemas.openxmlformats.org/officeDocument/2006/relationships/tags" Target="../tags/tag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4.xml"/><Relationship Id="rId1" Type="http://schemas.openxmlformats.org/officeDocument/2006/relationships/tags" Target="../tags/tag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4.xml"/><Relationship Id="rId1" Type="http://schemas.openxmlformats.org/officeDocument/2006/relationships/tags" Target="../tags/tag6.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4.xml"/><Relationship Id="rId1" Type="http://schemas.openxmlformats.org/officeDocument/2006/relationships/tags" Target="../tags/tag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4.xml"/><Relationship Id="rId1" Type="http://schemas.openxmlformats.org/officeDocument/2006/relationships/tags" Target="../tags/tag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7159751" y="12648"/>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p:cNvSpPr txBox="1"/>
          <p:nvPr userDrawn="1"/>
        </p:nvSpPr>
        <p:spPr>
          <a:xfrm>
            <a:off x="5262556" y="6590670"/>
            <a:ext cx="4714752" cy="230832"/>
          </a:xfrm>
          <a:prstGeom prst="rect">
            <a:avLst/>
          </a:prstGeom>
          <a:noFill/>
        </p:spPr>
        <p:txBody>
          <a:bodyPr wrap="square" rtlCol="0">
            <a:spAutoFit/>
          </a:bodyPr>
          <a:lstStyle/>
          <a:p>
            <a:pPr algn="ctr"/>
            <a:r>
              <a:rPr lang="en-US" sz="900" dirty="0"/>
              <a:t>Copyrights © 2017 Innodatatics Inc</a:t>
            </a:r>
            <a:r>
              <a:rPr lang="en-US" sz="900" baseline="0" dirty="0"/>
              <a:t>. All Rights Reserved</a:t>
            </a:r>
            <a:endParaRPr lang="en-US" sz="9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prstGeom prst="rect">
            <a:avLst/>
          </a:prstGeo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5487990" y="2048256"/>
            <a:ext cx="3427413" cy="4206240"/>
          </a:xfrm>
          <a:prstGeom prst="rect">
            <a:avLst/>
          </a:prstGeo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4" name="Text Placeholder 3"/>
          <p:cNvSpPr>
            <a:spLocks noGrp="1"/>
          </p:cNvSpPr>
          <p:nvPr>
            <p:ph type="body" sz="half" idx="2"/>
          </p:nvPr>
        </p:nvSpPr>
        <p:spPr>
          <a:xfrm>
            <a:off x="914400" y="2039112"/>
            <a:ext cx="4572000" cy="4224528"/>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Clr>
                <a:schemeClr val="accent1"/>
              </a:buClr>
              <a:buFont typeface="Wingdings 2" pitchFamily="18" charset="2"/>
              <a:buNone/>
            </a:pPr>
            <a:r>
              <a:rPr lang="en-US"/>
              <a:t>Click to edit Master text styles</a:t>
            </a:r>
          </a:p>
        </p:txBody>
      </p:sp>
      <p:pic>
        <p:nvPicPr>
          <p:cNvPr id="8" name="Picture 7"/>
          <p:cNvPicPr>
            <a:picLocks noChangeAspect="1"/>
          </p:cNvPicPr>
          <p:nvPr userDrawn="1"/>
        </p:nvPicPr>
        <p:blipFill>
          <a:blip r:embed="rId2"/>
          <a:stretch>
            <a:fillRect/>
          </a:stretch>
        </p:blipFill>
        <p:spPr>
          <a:xfrm>
            <a:off x="7159752" y="12648"/>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TextBox 8"/>
          <p:cNvSpPr txBox="1"/>
          <p:nvPr userDrawn="1"/>
        </p:nvSpPr>
        <p:spPr>
          <a:xfrm>
            <a:off x="5253412" y="6590670"/>
            <a:ext cx="4714752" cy="230832"/>
          </a:xfrm>
          <a:prstGeom prst="rect">
            <a:avLst/>
          </a:prstGeom>
          <a:noFill/>
        </p:spPr>
        <p:txBody>
          <a:bodyPr wrap="square" rtlCol="0">
            <a:spAutoFit/>
          </a:bodyPr>
          <a:lstStyle/>
          <a:p>
            <a:pPr algn="ctr"/>
            <a:r>
              <a:rPr lang="en-US" sz="900" dirty="0"/>
              <a:t>Copyrights © 2017 Innodatatics Inc</a:t>
            </a:r>
            <a:r>
              <a:rPr lang="en-US" sz="900" baseline="0" dirty="0"/>
              <a:t>. All Rights Reserved</a:t>
            </a:r>
            <a:endParaRPr lang="en-US" sz="90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Picture above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a:prstGeom prst="rect">
            <a:avLst/>
          </a:prstGeom>
        </p:spPr>
        <p:txBody>
          <a:bodyPr tIns="137160" bIns="137160" anchor="b" anchorCtr="0">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914400" y="5002306"/>
            <a:ext cx="8001000" cy="1855694"/>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9" name="Picture Placeholder 8"/>
          <p:cNvSpPr>
            <a:spLocks noGrp="1"/>
          </p:cNvSpPr>
          <p:nvPr>
            <p:ph type="pic" sz="quarter" idx="13"/>
          </p:nvPr>
        </p:nvSpPr>
        <p:spPr>
          <a:xfrm>
            <a:off x="927100" y="1129553"/>
            <a:ext cx="7988300" cy="2980944"/>
          </a:xfrm>
          <a:prstGeom prst="rect">
            <a:avLst/>
          </a:prstGeom>
        </p:spPr>
        <p:txBody>
          <a:bodyPr>
            <a:normAutofit/>
          </a:bodyPr>
          <a:lstStyle>
            <a:lvl1pPr marL="0" indent="0">
              <a:buNone/>
              <a:defRPr sz="1800"/>
            </a:lvl1pPr>
          </a:lstStyle>
          <a:p>
            <a:r>
              <a:rPr lang="en-US"/>
              <a:t>Drag picture to placeholder or click icon to add</a:t>
            </a:r>
            <a:endParaRPr/>
          </a:p>
        </p:txBody>
      </p:sp>
      <p:pic>
        <p:nvPicPr>
          <p:cNvPr id="7" name="Picture 6"/>
          <p:cNvPicPr>
            <a:picLocks noChangeAspect="1"/>
          </p:cNvPicPr>
          <p:nvPr userDrawn="1"/>
        </p:nvPicPr>
        <p:blipFill>
          <a:blip r:embed="rId2"/>
          <a:stretch>
            <a:fillRect/>
          </a:stretch>
        </p:blipFill>
        <p:spPr>
          <a:xfrm>
            <a:off x="7168896" y="12648"/>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Box 7"/>
          <p:cNvSpPr txBox="1"/>
          <p:nvPr userDrawn="1"/>
        </p:nvSpPr>
        <p:spPr>
          <a:xfrm>
            <a:off x="5235124" y="6590670"/>
            <a:ext cx="4714752" cy="230832"/>
          </a:xfrm>
          <a:prstGeom prst="rect">
            <a:avLst/>
          </a:prstGeom>
          <a:noFill/>
        </p:spPr>
        <p:txBody>
          <a:bodyPr wrap="square" rtlCol="0">
            <a:spAutoFit/>
          </a:bodyPr>
          <a:lstStyle/>
          <a:p>
            <a:pPr algn="ctr"/>
            <a:r>
              <a:rPr lang="en-US" sz="900" dirty="0"/>
              <a:t>Copyrights © 2017 Innodatatics Inc</a:t>
            </a:r>
            <a:r>
              <a:rPr lang="en-US" sz="900" baseline="0" dirty="0"/>
              <a:t>. All Rights Reserved</a:t>
            </a:r>
            <a:endParaRPr lang="en-US" sz="900"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2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a:prstGeom prst="rect">
            <a:avLst/>
          </a:prstGeom>
        </p:spPr>
        <p:txBody>
          <a:bodyPr tIns="137160" bIns="137160" anchor="b" anchorCtr="0">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914400" y="5002306"/>
            <a:ext cx="8001000" cy="1855694"/>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5" name="Footer Placeholder 4"/>
          <p:cNvSpPr>
            <a:spLocks noGrp="1"/>
          </p:cNvSpPr>
          <p:nvPr>
            <p:ph type="ftr" sz="quarter" idx="11"/>
          </p:nvPr>
        </p:nvSpPr>
        <p:spPr>
          <a:xfrm>
            <a:off x="1120588" y="188260"/>
            <a:ext cx="2895600" cy="365125"/>
          </a:xfrm>
          <a:prstGeom prst="rect">
            <a:avLst/>
          </a:prstGeom>
        </p:spPr>
        <p:txBody>
          <a:bodyPr/>
          <a:lstStyle/>
          <a:p>
            <a:endParaRPr lang="en-US"/>
          </a:p>
        </p:txBody>
      </p:sp>
      <p:sp>
        <p:nvSpPr>
          <p:cNvPr id="9" name="Picture Placeholder 8"/>
          <p:cNvSpPr>
            <a:spLocks noGrp="1"/>
          </p:cNvSpPr>
          <p:nvPr>
            <p:ph type="pic" sz="quarter" idx="13"/>
          </p:nvPr>
        </p:nvSpPr>
        <p:spPr>
          <a:xfrm>
            <a:off x="927100" y="1129553"/>
            <a:ext cx="3986784" cy="2980944"/>
          </a:xfrm>
          <a:prstGeom prst="rect">
            <a:avLst/>
          </a:prstGeom>
        </p:spPr>
        <p:txBody>
          <a:bodyPr>
            <a:normAutofit/>
          </a:bodyPr>
          <a:lstStyle>
            <a:lvl1pPr marL="0" indent="0">
              <a:buNone/>
              <a:defRPr sz="1800"/>
            </a:lvl1pPr>
          </a:lstStyle>
          <a:p>
            <a:r>
              <a:rPr lang="en-US"/>
              <a:t>Drag picture to placeholder or click icon to add</a:t>
            </a:r>
            <a:endParaRPr/>
          </a:p>
        </p:txBody>
      </p:sp>
      <p:sp>
        <p:nvSpPr>
          <p:cNvPr id="7" name="Picture Placeholder 8"/>
          <p:cNvSpPr>
            <a:spLocks noGrp="1"/>
          </p:cNvSpPr>
          <p:nvPr>
            <p:ph type="pic" sz="quarter" idx="14"/>
          </p:nvPr>
        </p:nvSpPr>
        <p:spPr>
          <a:xfrm>
            <a:off x="4928616" y="1129553"/>
            <a:ext cx="3986784" cy="2980944"/>
          </a:xfrm>
          <a:prstGeom prst="rect">
            <a:avLst/>
          </a:prstGeom>
        </p:spPr>
        <p:txBody>
          <a:bodyPr>
            <a:normAutofit/>
          </a:bodyPr>
          <a:lstStyle>
            <a:lvl1pPr marL="0" indent="0">
              <a:buNone/>
              <a:defRPr sz="1800"/>
            </a:lvl1pPr>
          </a:lstStyle>
          <a:p>
            <a:r>
              <a:rPr lang="en-US"/>
              <a:t>Drag picture to placeholder or click icon to add</a:t>
            </a:r>
            <a:endParaRPr/>
          </a:p>
        </p:txBody>
      </p:sp>
      <p:sp>
        <p:nvSpPr>
          <p:cNvPr id="8" name="TextBox 7"/>
          <p:cNvSpPr txBox="1"/>
          <p:nvPr userDrawn="1"/>
        </p:nvSpPr>
        <p:spPr>
          <a:xfrm>
            <a:off x="5262556" y="6590670"/>
            <a:ext cx="4714752" cy="230832"/>
          </a:xfrm>
          <a:prstGeom prst="rect">
            <a:avLst/>
          </a:prstGeom>
          <a:noFill/>
        </p:spPr>
        <p:txBody>
          <a:bodyPr wrap="square" rtlCol="0">
            <a:spAutoFit/>
          </a:bodyPr>
          <a:lstStyle/>
          <a:p>
            <a:pPr algn="ctr"/>
            <a:r>
              <a:rPr lang="en-US" sz="900" dirty="0"/>
              <a:t>Copyrights © 2017 Innodatatics Inc</a:t>
            </a:r>
            <a:r>
              <a:rPr lang="en-US" sz="900" baseline="0" dirty="0"/>
              <a:t>. All Rights Reserved</a:t>
            </a:r>
            <a:endParaRPr lang="en-US" sz="900" dirty="0"/>
          </a:p>
        </p:txBody>
      </p:sp>
      <p:pic>
        <p:nvPicPr>
          <p:cNvPr id="10" name="Picture 9"/>
          <p:cNvPicPr>
            <a:picLocks noChangeAspect="1"/>
          </p:cNvPicPr>
          <p:nvPr userDrawn="1"/>
        </p:nvPicPr>
        <p:blipFill>
          <a:blip r:embed="rId2"/>
          <a:stretch>
            <a:fillRect/>
          </a:stretch>
        </p:blipFill>
        <p:spPr>
          <a:xfrm>
            <a:off x="7150607" y="15811"/>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3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a:prstGeom prst="rect">
            <a:avLst/>
          </a:prstGeom>
        </p:spPr>
        <p:txBody>
          <a:bodyPr tIns="137160" bIns="137160" anchor="b" anchorCtr="0">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914400" y="5002306"/>
            <a:ext cx="8001000" cy="1855694"/>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5" name="Footer Placeholder 4"/>
          <p:cNvSpPr>
            <a:spLocks noGrp="1"/>
          </p:cNvSpPr>
          <p:nvPr>
            <p:ph type="ftr" sz="quarter" idx="11"/>
          </p:nvPr>
        </p:nvSpPr>
        <p:spPr>
          <a:xfrm>
            <a:off x="1120588" y="188260"/>
            <a:ext cx="2895600" cy="365125"/>
          </a:xfrm>
          <a:prstGeom prst="rect">
            <a:avLst/>
          </a:prstGeom>
        </p:spPr>
        <p:txBody>
          <a:bodyPr/>
          <a:lstStyle/>
          <a:p>
            <a:endParaRPr lang="en-US"/>
          </a:p>
        </p:txBody>
      </p:sp>
      <p:sp>
        <p:nvSpPr>
          <p:cNvPr id="9" name="Picture Placeholder 8"/>
          <p:cNvSpPr>
            <a:spLocks noGrp="1"/>
          </p:cNvSpPr>
          <p:nvPr>
            <p:ph type="pic" sz="quarter" idx="13"/>
          </p:nvPr>
        </p:nvSpPr>
        <p:spPr>
          <a:xfrm>
            <a:off x="927100" y="1129553"/>
            <a:ext cx="6601968" cy="2980944"/>
          </a:xfrm>
          <a:prstGeom prst="rect">
            <a:avLst/>
          </a:prstGeom>
        </p:spPr>
        <p:txBody>
          <a:bodyPr>
            <a:normAutofit/>
          </a:bodyPr>
          <a:lstStyle>
            <a:lvl1pPr marL="0" indent="0">
              <a:buNone/>
              <a:defRPr sz="1800"/>
            </a:lvl1pPr>
          </a:lstStyle>
          <a:p>
            <a:r>
              <a:rPr lang="en-US"/>
              <a:t>Drag picture to placeholder or click icon to add</a:t>
            </a:r>
            <a:endParaRPr/>
          </a:p>
        </p:txBody>
      </p:sp>
      <p:sp>
        <p:nvSpPr>
          <p:cNvPr id="7" name="Picture Placeholder 8"/>
          <p:cNvSpPr>
            <a:spLocks noGrp="1"/>
          </p:cNvSpPr>
          <p:nvPr>
            <p:ph type="pic" sz="quarter" idx="14"/>
          </p:nvPr>
        </p:nvSpPr>
        <p:spPr>
          <a:xfrm>
            <a:off x="7543800" y="1129553"/>
            <a:ext cx="1371600" cy="1481328"/>
          </a:xfrm>
          <a:prstGeom prst="rect">
            <a:avLst/>
          </a:prstGeom>
        </p:spPr>
        <p:txBody>
          <a:bodyPr>
            <a:normAutofit/>
          </a:bodyPr>
          <a:lstStyle>
            <a:lvl1pPr marL="0" indent="0">
              <a:buNone/>
              <a:defRPr sz="1800"/>
            </a:lvl1pPr>
          </a:lstStyle>
          <a:p>
            <a:r>
              <a:rPr lang="en-US"/>
              <a:t>Drag picture to placeholder or click icon to add</a:t>
            </a:r>
            <a:endParaRPr/>
          </a:p>
        </p:txBody>
      </p:sp>
      <p:sp>
        <p:nvSpPr>
          <p:cNvPr id="8" name="Picture Placeholder 8"/>
          <p:cNvSpPr>
            <a:spLocks noGrp="1"/>
          </p:cNvSpPr>
          <p:nvPr>
            <p:ph type="pic" sz="quarter" idx="15"/>
          </p:nvPr>
        </p:nvSpPr>
        <p:spPr>
          <a:xfrm>
            <a:off x="7543800" y="2629169"/>
            <a:ext cx="1371600" cy="1481328"/>
          </a:xfrm>
          <a:prstGeom prst="rect">
            <a:avLst/>
          </a:prstGeom>
        </p:spPr>
        <p:txBody>
          <a:bodyPr>
            <a:normAutofit/>
          </a:bodyPr>
          <a:lstStyle>
            <a:lvl1pPr marL="0" indent="0">
              <a:buNone/>
              <a:defRPr sz="1800"/>
            </a:lvl1pPr>
          </a:lstStyle>
          <a:p>
            <a:r>
              <a:rPr lang="en-US"/>
              <a:t>Drag picture to placeholder or click icon to add</a:t>
            </a:r>
            <a:endParaRPr/>
          </a:p>
        </p:txBody>
      </p:sp>
      <p:pic>
        <p:nvPicPr>
          <p:cNvPr id="10" name="Picture 9"/>
          <p:cNvPicPr>
            <a:picLocks noChangeAspect="1"/>
          </p:cNvPicPr>
          <p:nvPr userDrawn="1"/>
        </p:nvPicPr>
        <p:blipFill>
          <a:blip r:embed="rId2"/>
          <a:stretch>
            <a:fillRect/>
          </a:stretch>
        </p:blipFill>
        <p:spPr>
          <a:xfrm>
            <a:off x="7159751" y="6667"/>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TextBox 10"/>
          <p:cNvSpPr txBox="1"/>
          <p:nvPr userDrawn="1"/>
        </p:nvSpPr>
        <p:spPr>
          <a:xfrm>
            <a:off x="5262556" y="6590670"/>
            <a:ext cx="4714752" cy="230832"/>
          </a:xfrm>
          <a:prstGeom prst="rect">
            <a:avLst/>
          </a:prstGeom>
          <a:noFill/>
        </p:spPr>
        <p:txBody>
          <a:bodyPr wrap="square" rtlCol="0">
            <a:spAutoFit/>
          </a:bodyPr>
          <a:lstStyle/>
          <a:p>
            <a:pPr algn="ctr"/>
            <a:r>
              <a:rPr lang="en-US" sz="900" dirty="0"/>
              <a:t>Copyrights © 2017 Innodatatics Inc</a:t>
            </a:r>
            <a:r>
              <a:rPr lang="en-US" sz="900" baseline="0" dirty="0"/>
              <a:t>. All Rights Reserved</a:t>
            </a:r>
            <a:endParaRPr lang="en-US" sz="900"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3" y="1123856"/>
            <a:ext cx="8913813" cy="914400"/>
          </a:xfrm>
          <a:prstGeom prst="rect">
            <a:avLst/>
          </a:prstGeom>
        </p:spPr>
        <p:txBody>
          <a:bodyPr/>
          <a:lstStyle/>
          <a:p>
            <a:r>
              <a:rPr lang="en-US"/>
              <a:t>Click to edit Master title style</a:t>
            </a:r>
            <a:endParaRPr/>
          </a:p>
        </p:txBody>
      </p:sp>
      <p:sp>
        <p:nvSpPr>
          <p:cNvPr id="3" name="Vertical Text Placeholder 2"/>
          <p:cNvSpPr>
            <a:spLocks noGrp="1"/>
          </p:cNvSpPr>
          <p:nvPr>
            <p:ph type="body" orient="vert" idx="1"/>
          </p:nvPr>
        </p:nvSpPr>
        <p:spPr>
          <a:xfrm>
            <a:off x="1114424" y="2595564"/>
            <a:ext cx="7610476" cy="3670766"/>
          </a:xfrm>
          <a:prstGeom prst="rect">
            <a:avLst/>
          </a:prstGeo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pic>
        <p:nvPicPr>
          <p:cNvPr id="7" name="Picture 6"/>
          <p:cNvPicPr>
            <a:picLocks noChangeAspect="1"/>
          </p:cNvPicPr>
          <p:nvPr userDrawn="1"/>
        </p:nvPicPr>
        <p:blipFill>
          <a:blip r:embed="rId2"/>
          <a:stretch>
            <a:fillRect/>
          </a:stretch>
        </p:blipFill>
        <p:spPr>
          <a:xfrm>
            <a:off x="7159751" y="6667"/>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Box 7"/>
          <p:cNvSpPr txBox="1"/>
          <p:nvPr userDrawn="1"/>
        </p:nvSpPr>
        <p:spPr>
          <a:xfrm>
            <a:off x="5262556" y="6590670"/>
            <a:ext cx="4714752" cy="230832"/>
          </a:xfrm>
          <a:prstGeom prst="rect">
            <a:avLst/>
          </a:prstGeom>
          <a:noFill/>
        </p:spPr>
        <p:txBody>
          <a:bodyPr wrap="square" rtlCol="0">
            <a:spAutoFit/>
          </a:bodyPr>
          <a:lstStyle/>
          <a:p>
            <a:pPr algn="ctr"/>
            <a:r>
              <a:rPr lang="en-US" sz="900" dirty="0"/>
              <a:t>Copyrights © 2017 Innodatatics Inc</a:t>
            </a:r>
            <a:r>
              <a:rPr lang="en-US" sz="900" baseline="0" dirty="0"/>
              <a:t>. All Rights Reserved</a:t>
            </a:r>
            <a:endParaRPr lang="en-US" sz="900"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87553" y="1129554"/>
            <a:ext cx="914400" cy="5533279"/>
          </a:xfrm>
          <a:prstGeom prst="rect">
            <a:avLst/>
          </a:prstGeom>
        </p:spPr>
        <p:txBody>
          <a:bodyPr vert="eaVert" lIns="274320" tIns="685800" bIns="685800"/>
          <a:lstStyle/>
          <a:p>
            <a:r>
              <a:rPr lang="en-US"/>
              <a:t>Click to edit Master title style</a:t>
            </a:r>
            <a:endParaRPr/>
          </a:p>
        </p:txBody>
      </p:sp>
      <p:sp>
        <p:nvSpPr>
          <p:cNvPr id="3" name="Vertical Text Placeholder 2"/>
          <p:cNvSpPr>
            <a:spLocks noGrp="1"/>
          </p:cNvSpPr>
          <p:nvPr>
            <p:ph type="body" orient="vert" idx="1"/>
          </p:nvPr>
        </p:nvSpPr>
        <p:spPr>
          <a:xfrm>
            <a:off x="1117600" y="1734671"/>
            <a:ext cx="6426200" cy="4542304"/>
          </a:xfrm>
          <a:prstGeom prst="rect">
            <a:avLst/>
          </a:prstGeo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a:xfrm>
            <a:off x="1120588" y="188260"/>
            <a:ext cx="2895600" cy="365125"/>
          </a:xfrm>
          <a:prstGeom prst="rect">
            <a:avLst/>
          </a:prstGeom>
        </p:spPr>
        <p:txBody>
          <a:bodyPr/>
          <a:lstStyle/>
          <a:p>
            <a:endParaRPr lang="en-US"/>
          </a:p>
        </p:txBody>
      </p:sp>
      <p:pic>
        <p:nvPicPr>
          <p:cNvPr id="7" name="Picture 6"/>
          <p:cNvPicPr>
            <a:picLocks noChangeAspect="1"/>
          </p:cNvPicPr>
          <p:nvPr userDrawn="1"/>
        </p:nvPicPr>
        <p:blipFill>
          <a:blip r:embed="rId2"/>
          <a:stretch>
            <a:fillRect/>
          </a:stretch>
        </p:blipFill>
        <p:spPr>
          <a:xfrm>
            <a:off x="7168896" y="30936"/>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Box 7"/>
          <p:cNvSpPr txBox="1"/>
          <p:nvPr userDrawn="1"/>
        </p:nvSpPr>
        <p:spPr>
          <a:xfrm>
            <a:off x="5262556" y="6590670"/>
            <a:ext cx="4714752" cy="230832"/>
          </a:xfrm>
          <a:prstGeom prst="rect">
            <a:avLst/>
          </a:prstGeom>
          <a:noFill/>
        </p:spPr>
        <p:txBody>
          <a:bodyPr wrap="square" rtlCol="0">
            <a:spAutoFit/>
          </a:bodyPr>
          <a:lstStyle/>
          <a:p>
            <a:pPr algn="ctr"/>
            <a:r>
              <a:rPr lang="en-US" sz="900" dirty="0"/>
              <a:t>Copyrights © 2017 Innodatatics Inc</a:t>
            </a:r>
            <a:r>
              <a:rPr lang="en-US" sz="900" baseline="0" dirty="0"/>
              <a:t>. All Rights Reserved</a:t>
            </a:r>
            <a:endParaRPr lang="en-US" sz="900"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1D07A6D-E79C-47A5-9797-34A02625DA03}" type="datetimeFigureOut">
              <a:rPr lang="en-US" smtClean="0"/>
              <a:pPr/>
              <a:t>6/26/2020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457950" y="6356350"/>
            <a:ext cx="2057400" cy="365125"/>
          </a:xfrm>
          <a:prstGeom prst="rect">
            <a:avLst/>
          </a:prstGeom>
        </p:spPr>
        <p:txBody>
          <a:bodyPr/>
          <a:lstStyle/>
          <a:p>
            <a:fld id="{ACC215EC-06D8-4BC5-B306-F27DF3A4139C}" type="slidenum">
              <a:rPr lang="en-US" smtClean="0"/>
              <a:pPr/>
              <a:t>‹#›</a:t>
            </a:fld>
            <a:endParaRPr lang="en-US"/>
          </a:p>
        </p:txBody>
      </p:sp>
    </p:spTree>
    <p:extLst>
      <p:ext uri="{BB962C8B-B14F-4D97-AF65-F5344CB8AC3E}">
        <p14:creationId xmlns:p14="http://schemas.microsoft.com/office/powerpoint/2010/main" val="23778055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D07A6D-E79C-47A5-9797-34A02625DA03}" type="datetimeFigureOut">
              <a:rPr lang="en-US" smtClean="0"/>
              <a:pPr/>
              <a:t>6/26/2020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457950" y="6356350"/>
            <a:ext cx="2057400" cy="365125"/>
          </a:xfrm>
          <a:prstGeom prst="rect">
            <a:avLst/>
          </a:prstGeom>
        </p:spPr>
        <p:txBody>
          <a:bodyPr/>
          <a:lstStyle/>
          <a:p>
            <a:fld id="{ACC215EC-06D8-4BC5-B306-F27DF3A4139C}" type="slidenum">
              <a:rPr lang="en-US" smtClean="0"/>
              <a:pPr/>
              <a:t>‹#›</a:t>
            </a:fld>
            <a:endParaRPr lang="en-US"/>
          </a:p>
        </p:txBody>
      </p:sp>
    </p:spTree>
    <p:extLst>
      <p:ext uri="{BB962C8B-B14F-4D97-AF65-F5344CB8AC3E}">
        <p14:creationId xmlns:p14="http://schemas.microsoft.com/office/powerpoint/2010/main" val="26290778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1D07A6D-E79C-47A5-9797-34A02625DA03}" type="datetimeFigureOut">
              <a:rPr lang="en-US" smtClean="0"/>
              <a:pPr/>
              <a:t>6/26/2020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457950" y="6356350"/>
            <a:ext cx="2057400" cy="365125"/>
          </a:xfrm>
          <a:prstGeom prst="rect">
            <a:avLst/>
          </a:prstGeom>
        </p:spPr>
        <p:txBody>
          <a:bodyPr/>
          <a:lstStyle/>
          <a:p>
            <a:fld id="{ACC215EC-06D8-4BC5-B306-F27DF3A4139C}" type="slidenum">
              <a:rPr lang="en-US" smtClean="0"/>
              <a:pPr/>
              <a:t>‹#›</a:t>
            </a:fld>
            <a:endParaRPr lang="en-US"/>
          </a:p>
        </p:txBody>
      </p:sp>
    </p:spTree>
    <p:extLst>
      <p:ext uri="{BB962C8B-B14F-4D97-AF65-F5344CB8AC3E}">
        <p14:creationId xmlns:p14="http://schemas.microsoft.com/office/powerpoint/2010/main" val="24893294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1D07A6D-E79C-47A5-9797-34A02625DA03}" type="datetimeFigureOut">
              <a:rPr lang="en-US" smtClean="0"/>
              <a:pPr/>
              <a:t>6/26/2020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457950" y="6356350"/>
            <a:ext cx="2057400" cy="365125"/>
          </a:xfrm>
          <a:prstGeom prst="rect">
            <a:avLst/>
          </a:prstGeom>
        </p:spPr>
        <p:txBody>
          <a:bodyPr/>
          <a:lstStyle/>
          <a:p>
            <a:fld id="{ACC215EC-06D8-4BC5-B306-F27DF3A4139C}" type="slidenum">
              <a:rPr lang="en-US" smtClean="0"/>
              <a:pPr/>
              <a:t>‹#›</a:t>
            </a:fld>
            <a:endParaRPr lang="en-US"/>
          </a:p>
        </p:txBody>
      </p:sp>
    </p:spTree>
    <p:extLst>
      <p:ext uri="{BB962C8B-B14F-4D97-AF65-F5344CB8AC3E}">
        <p14:creationId xmlns:p14="http://schemas.microsoft.com/office/powerpoint/2010/main" val="25492827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 y="1123856"/>
            <a:ext cx="8913813" cy="914400"/>
          </a:xfrm>
          <a:prstGeom prst="rect">
            <a:avLst/>
          </a:prstGeom>
        </p:spPr>
        <p:txBody>
          <a:bodyPr/>
          <a:lstStyle/>
          <a:p>
            <a:r>
              <a:rPr lang="en-US"/>
              <a:t>Click to edit Master title style</a:t>
            </a:r>
            <a:endParaRPr/>
          </a:p>
        </p:txBody>
      </p:sp>
      <p:sp>
        <p:nvSpPr>
          <p:cNvPr id="3" name="Content Placeholder 2"/>
          <p:cNvSpPr>
            <a:spLocks noGrp="1"/>
          </p:cNvSpPr>
          <p:nvPr>
            <p:ph idx="1"/>
          </p:nvPr>
        </p:nvSpPr>
        <p:spPr>
          <a:xfrm>
            <a:off x="1114424" y="2595564"/>
            <a:ext cx="7610476" cy="3670766"/>
          </a:xfrm>
          <a:prstGeom prst="rect">
            <a:avLst/>
          </a:prstGeo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1D07A6D-E79C-47A5-9797-34A02625DA03}" type="datetimeFigureOut">
              <a:rPr lang="en-US" smtClean="0"/>
              <a:pPr/>
              <a:t>6/26/2020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6457950" y="6356350"/>
            <a:ext cx="2057400" cy="365125"/>
          </a:xfrm>
          <a:prstGeom prst="rect">
            <a:avLst/>
          </a:prstGeom>
        </p:spPr>
        <p:txBody>
          <a:bodyPr/>
          <a:lstStyle/>
          <a:p>
            <a:fld id="{ACC215EC-06D8-4BC5-B306-F27DF3A4139C}" type="slidenum">
              <a:rPr lang="en-US" smtClean="0"/>
              <a:pPr/>
              <a:t>‹#›</a:t>
            </a:fld>
            <a:endParaRPr lang="en-US"/>
          </a:p>
        </p:txBody>
      </p:sp>
    </p:spTree>
    <p:extLst>
      <p:ext uri="{BB962C8B-B14F-4D97-AF65-F5344CB8AC3E}">
        <p14:creationId xmlns:p14="http://schemas.microsoft.com/office/powerpoint/2010/main" val="17479751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1D07A6D-E79C-47A5-9797-34A02625DA03}" type="datetimeFigureOut">
              <a:rPr lang="en-US" smtClean="0"/>
              <a:pPr/>
              <a:t>6/26/2020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6457950" y="6356350"/>
            <a:ext cx="2057400" cy="365125"/>
          </a:xfrm>
          <a:prstGeom prst="rect">
            <a:avLst/>
          </a:prstGeom>
        </p:spPr>
        <p:txBody>
          <a:bodyPr/>
          <a:lstStyle/>
          <a:p>
            <a:fld id="{ACC215EC-06D8-4BC5-B306-F27DF3A4139C}" type="slidenum">
              <a:rPr lang="en-US" smtClean="0"/>
              <a:pPr/>
              <a:t>‹#›</a:t>
            </a:fld>
            <a:endParaRPr lang="en-US"/>
          </a:p>
        </p:txBody>
      </p:sp>
    </p:spTree>
    <p:extLst>
      <p:ext uri="{BB962C8B-B14F-4D97-AF65-F5344CB8AC3E}">
        <p14:creationId xmlns:p14="http://schemas.microsoft.com/office/powerpoint/2010/main" val="8625601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D07A6D-E79C-47A5-9797-34A02625DA03}" type="datetimeFigureOut">
              <a:rPr lang="en-US" smtClean="0"/>
              <a:pPr/>
              <a:t>6/26/2020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6457950" y="6356350"/>
            <a:ext cx="2057400" cy="365125"/>
          </a:xfrm>
          <a:prstGeom prst="rect">
            <a:avLst/>
          </a:prstGeom>
        </p:spPr>
        <p:txBody>
          <a:bodyPr/>
          <a:lstStyle/>
          <a:p>
            <a:fld id="{ACC215EC-06D8-4BC5-B306-F27DF3A4139C}" type="slidenum">
              <a:rPr lang="en-US" smtClean="0"/>
              <a:pPr/>
              <a:t>‹#›</a:t>
            </a:fld>
            <a:endParaRPr lang="en-US"/>
          </a:p>
        </p:txBody>
      </p:sp>
    </p:spTree>
    <p:extLst>
      <p:ext uri="{BB962C8B-B14F-4D97-AF65-F5344CB8AC3E}">
        <p14:creationId xmlns:p14="http://schemas.microsoft.com/office/powerpoint/2010/main" val="10579873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1D07A6D-E79C-47A5-9797-34A02625DA03}" type="datetimeFigureOut">
              <a:rPr lang="en-US" smtClean="0"/>
              <a:pPr/>
              <a:t>6/26/2020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457950" y="6356350"/>
            <a:ext cx="2057400" cy="365125"/>
          </a:xfrm>
          <a:prstGeom prst="rect">
            <a:avLst/>
          </a:prstGeom>
        </p:spPr>
        <p:txBody>
          <a:bodyPr/>
          <a:lstStyle/>
          <a:p>
            <a:fld id="{ACC215EC-06D8-4BC5-B306-F27DF3A4139C}" type="slidenum">
              <a:rPr lang="en-US" smtClean="0"/>
              <a:pPr/>
              <a:t>‹#›</a:t>
            </a:fld>
            <a:endParaRPr lang="en-US"/>
          </a:p>
        </p:txBody>
      </p:sp>
    </p:spTree>
    <p:extLst>
      <p:ext uri="{BB962C8B-B14F-4D97-AF65-F5344CB8AC3E}">
        <p14:creationId xmlns:p14="http://schemas.microsoft.com/office/powerpoint/2010/main" val="15559445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1D07A6D-E79C-47A5-9797-34A02625DA03}" type="datetimeFigureOut">
              <a:rPr lang="en-US" smtClean="0"/>
              <a:pPr/>
              <a:t>6/26/2020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457950" y="6356350"/>
            <a:ext cx="2057400" cy="365125"/>
          </a:xfrm>
          <a:prstGeom prst="rect">
            <a:avLst/>
          </a:prstGeom>
        </p:spPr>
        <p:txBody>
          <a:bodyPr/>
          <a:lstStyle/>
          <a:p>
            <a:fld id="{ACC215EC-06D8-4BC5-B306-F27DF3A4139C}" type="slidenum">
              <a:rPr lang="en-US" smtClean="0"/>
              <a:pPr/>
              <a:t>‹#›</a:t>
            </a:fld>
            <a:endParaRPr lang="en-US"/>
          </a:p>
        </p:txBody>
      </p:sp>
    </p:spTree>
    <p:extLst>
      <p:ext uri="{BB962C8B-B14F-4D97-AF65-F5344CB8AC3E}">
        <p14:creationId xmlns:p14="http://schemas.microsoft.com/office/powerpoint/2010/main" val="40983774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D07A6D-E79C-47A5-9797-34A02625DA03}" type="datetimeFigureOut">
              <a:rPr lang="en-US" smtClean="0"/>
              <a:pPr/>
              <a:t>6/26/2020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457950" y="6356350"/>
            <a:ext cx="2057400" cy="365125"/>
          </a:xfrm>
          <a:prstGeom prst="rect">
            <a:avLst/>
          </a:prstGeom>
        </p:spPr>
        <p:txBody>
          <a:bodyPr/>
          <a:lstStyle/>
          <a:p>
            <a:fld id="{ACC215EC-06D8-4BC5-B306-F27DF3A4139C}" type="slidenum">
              <a:rPr lang="en-US" smtClean="0"/>
              <a:pPr/>
              <a:t>‹#›</a:t>
            </a:fld>
            <a:endParaRPr lang="en-US"/>
          </a:p>
        </p:txBody>
      </p:sp>
    </p:spTree>
    <p:extLst>
      <p:ext uri="{BB962C8B-B14F-4D97-AF65-F5344CB8AC3E}">
        <p14:creationId xmlns:p14="http://schemas.microsoft.com/office/powerpoint/2010/main" val="21836939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D07A6D-E79C-47A5-9797-34A02625DA03}" type="datetimeFigureOut">
              <a:rPr lang="en-US" smtClean="0"/>
              <a:pPr/>
              <a:t>6/26/2020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457950" y="6356350"/>
            <a:ext cx="2057400" cy="365125"/>
          </a:xfrm>
          <a:prstGeom prst="rect">
            <a:avLst/>
          </a:prstGeom>
        </p:spPr>
        <p:txBody>
          <a:bodyPr/>
          <a:lstStyle/>
          <a:p>
            <a:fld id="{ACC215EC-06D8-4BC5-B306-F27DF3A4139C}" type="slidenum">
              <a:rPr lang="en-US" smtClean="0"/>
              <a:pPr/>
              <a:t>‹#›</a:t>
            </a:fld>
            <a:endParaRPr lang="en-US"/>
          </a:p>
        </p:txBody>
      </p:sp>
    </p:spTree>
    <p:extLst>
      <p:ext uri="{BB962C8B-B14F-4D97-AF65-F5344CB8AC3E}">
        <p14:creationId xmlns:p14="http://schemas.microsoft.com/office/powerpoint/2010/main" val="42846080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700739" name="Rectangle 3"/>
          <p:cNvSpPr>
            <a:spLocks noGrp="1" noChangeArrowheads="1"/>
          </p:cNvSpPr>
          <p:nvPr>
            <p:ph type="ctrTitle" sz="quarter"/>
          </p:nvPr>
        </p:nvSpPr>
        <p:spPr>
          <a:xfrm>
            <a:off x="892176" y="2911261"/>
            <a:ext cx="6581775" cy="219291"/>
          </a:xfrm>
        </p:spPr>
        <p:txBody>
          <a:bodyPr/>
          <a:lstStyle>
            <a:lvl1pPr>
              <a:lnSpc>
                <a:spcPts val="1716"/>
              </a:lnSpc>
              <a:spcBef>
                <a:spcPct val="100000"/>
              </a:spcBef>
              <a:buClr>
                <a:schemeClr val="tx2"/>
              </a:buClr>
              <a:buSzPct val="85000"/>
              <a:buFont typeface="Wingdings" pitchFamily="2" charset="2"/>
              <a:buNone/>
              <a:defRPr sz="1400"/>
            </a:lvl1pPr>
          </a:lstStyle>
          <a:p>
            <a:r>
              <a:rPr lang="en-US"/>
              <a:t>Click to edit Master title style</a:t>
            </a:r>
          </a:p>
        </p:txBody>
      </p:sp>
      <p:sp>
        <p:nvSpPr>
          <p:cNvPr id="3700740" name="Rectangle 4"/>
          <p:cNvSpPr>
            <a:spLocks noGrp="1" noChangeArrowheads="1"/>
          </p:cNvSpPr>
          <p:nvPr>
            <p:ph type="subTitle" sz="quarter" idx="1"/>
          </p:nvPr>
        </p:nvSpPr>
        <p:spPr>
          <a:xfrm>
            <a:off x="892177" y="3402014"/>
            <a:ext cx="6583363" cy="439738"/>
          </a:xfrm>
          <a:ln/>
        </p:spPr>
        <p:txBody>
          <a:bodyPr/>
          <a:lstStyle>
            <a:lvl1pPr>
              <a:lnSpc>
                <a:spcPts val="1248"/>
              </a:lnSpc>
              <a:spcBef>
                <a:spcPct val="15000"/>
              </a:spcBef>
              <a:buClrTx/>
              <a:defRPr sz="1100" b="1"/>
            </a:lvl1pPr>
          </a:lstStyle>
          <a:p>
            <a:r>
              <a:rPr lang="en-US"/>
              <a:t>Click to edit Master subtitle style</a:t>
            </a:r>
          </a:p>
        </p:txBody>
      </p:sp>
      <p:pic>
        <p:nvPicPr>
          <p:cNvPr id="4" name="Picture 3"/>
          <p:cNvPicPr>
            <a:picLocks noChangeAspect="1"/>
          </p:cNvPicPr>
          <p:nvPr userDrawn="1"/>
        </p:nvPicPr>
        <p:blipFill>
          <a:blip r:embed="rId2"/>
          <a:stretch>
            <a:fillRect/>
          </a:stretch>
        </p:blipFill>
        <p:spPr>
          <a:xfrm>
            <a:off x="7159751" y="15811"/>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p:cNvSpPr txBox="1"/>
          <p:nvPr userDrawn="1"/>
        </p:nvSpPr>
        <p:spPr>
          <a:xfrm>
            <a:off x="5344852" y="6590670"/>
            <a:ext cx="4714752" cy="230832"/>
          </a:xfrm>
          <a:prstGeom prst="rect">
            <a:avLst/>
          </a:prstGeom>
          <a:noFill/>
        </p:spPr>
        <p:txBody>
          <a:bodyPr wrap="square" rtlCol="0">
            <a:spAutoFit/>
          </a:bodyPr>
          <a:lstStyle/>
          <a:p>
            <a:pPr algn="ctr"/>
            <a:r>
              <a:rPr lang="en-US" sz="900" dirty="0"/>
              <a:t>Copyrights © 2017 Innodatatics Inc</a:t>
            </a:r>
            <a:r>
              <a:rPr lang="en-US" sz="900" baseline="0" dirty="0"/>
              <a:t>. All Rights Reserved</a:t>
            </a:r>
            <a:endParaRPr lang="en-US" sz="900" dirty="0"/>
          </a:p>
        </p:txBody>
      </p:sp>
    </p:spTree>
    <p:extLst>
      <p:ext uri="{BB962C8B-B14F-4D97-AF65-F5344CB8AC3E}">
        <p14:creationId xmlns:p14="http://schemas.microsoft.com/office/powerpoint/2010/main" val="40943308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p:cNvPicPr>
            <a:picLocks noChangeAspect="1"/>
          </p:cNvPicPr>
          <p:nvPr userDrawn="1"/>
        </p:nvPicPr>
        <p:blipFill>
          <a:blip r:embed="rId2"/>
          <a:stretch>
            <a:fillRect/>
          </a:stretch>
        </p:blipFill>
        <p:spPr>
          <a:xfrm>
            <a:off x="7159751" y="21792"/>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p:cNvSpPr txBox="1"/>
          <p:nvPr userDrawn="1"/>
        </p:nvSpPr>
        <p:spPr>
          <a:xfrm>
            <a:off x="5344852" y="6590670"/>
            <a:ext cx="4714752" cy="230832"/>
          </a:xfrm>
          <a:prstGeom prst="rect">
            <a:avLst/>
          </a:prstGeom>
          <a:noFill/>
        </p:spPr>
        <p:txBody>
          <a:bodyPr wrap="square" rtlCol="0">
            <a:spAutoFit/>
          </a:bodyPr>
          <a:lstStyle/>
          <a:p>
            <a:pPr algn="ctr"/>
            <a:r>
              <a:rPr lang="en-US" sz="900" dirty="0"/>
              <a:t>Copyrights © 2017 Innodatatics Inc</a:t>
            </a:r>
            <a:r>
              <a:rPr lang="en-US" sz="900" baseline="0" dirty="0"/>
              <a:t>. All Rights Reserved</a:t>
            </a:r>
            <a:endParaRPr lang="en-US" sz="900" dirty="0"/>
          </a:p>
        </p:txBody>
      </p:sp>
    </p:spTree>
    <p:extLst>
      <p:ext uri="{BB962C8B-B14F-4D97-AF65-F5344CB8AC3E}">
        <p14:creationId xmlns:p14="http://schemas.microsoft.com/office/powerpoint/2010/main" val="29016710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500906"/>
          </a:xfrm>
        </p:spPr>
        <p:txBody>
          <a:bodyPr anchor="t"/>
          <a:lstStyle>
            <a:lvl1pPr algn="l">
              <a:defRPr sz="31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600"/>
            </a:lvl1pPr>
            <a:lvl2pPr marL="356616" indent="0">
              <a:buNone/>
              <a:defRPr sz="1400"/>
            </a:lvl2pPr>
            <a:lvl3pPr marL="713232" indent="0">
              <a:buNone/>
              <a:defRPr sz="1200"/>
            </a:lvl3pPr>
            <a:lvl4pPr marL="1069848" indent="0">
              <a:buNone/>
              <a:defRPr sz="1100"/>
            </a:lvl4pPr>
            <a:lvl5pPr marL="1426464" indent="0">
              <a:buNone/>
              <a:defRPr sz="1100"/>
            </a:lvl5pPr>
            <a:lvl6pPr marL="1783080" indent="0">
              <a:buNone/>
              <a:defRPr sz="1100"/>
            </a:lvl6pPr>
            <a:lvl7pPr marL="2139696" indent="0">
              <a:buNone/>
              <a:defRPr sz="1100"/>
            </a:lvl7pPr>
            <a:lvl8pPr marL="2496312" indent="0">
              <a:buNone/>
              <a:defRPr sz="1100"/>
            </a:lvl8pPr>
            <a:lvl9pPr marL="2852928" indent="0">
              <a:buNone/>
              <a:defRPr sz="1100"/>
            </a:lvl9pPr>
          </a:lstStyle>
          <a:p>
            <a:pPr lvl="0"/>
            <a:r>
              <a:rPr lang="en-US"/>
              <a:t>Click to edit Master text styles</a:t>
            </a:r>
          </a:p>
        </p:txBody>
      </p:sp>
      <p:pic>
        <p:nvPicPr>
          <p:cNvPr id="4" name="Picture 3"/>
          <p:cNvPicPr>
            <a:picLocks noChangeAspect="1"/>
          </p:cNvPicPr>
          <p:nvPr userDrawn="1"/>
        </p:nvPicPr>
        <p:blipFill>
          <a:blip r:embed="rId2"/>
          <a:stretch>
            <a:fillRect/>
          </a:stretch>
        </p:blipFill>
        <p:spPr>
          <a:xfrm>
            <a:off x="7168896" y="3504"/>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p:cNvSpPr txBox="1"/>
          <p:nvPr userDrawn="1"/>
        </p:nvSpPr>
        <p:spPr>
          <a:xfrm>
            <a:off x="5344852" y="6590670"/>
            <a:ext cx="4714752" cy="230832"/>
          </a:xfrm>
          <a:prstGeom prst="rect">
            <a:avLst/>
          </a:prstGeom>
          <a:noFill/>
        </p:spPr>
        <p:txBody>
          <a:bodyPr wrap="square" rtlCol="0">
            <a:spAutoFit/>
          </a:bodyPr>
          <a:lstStyle/>
          <a:p>
            <a:pPr algn="ctr"/>
            <a:r>
              <a:rPr lang="en-US" sz="900" dirty="0"/>
              <a:t>Copyrights © 2017 Innodatatics Inc</a:t>
            </a:r>
            <a:r>
              <a:rPr lang="en-US" sz="900" baseline="0" dirty="0"/>
              <a:t>. All Rights Reserved</a:t>
            </a:r>
            <a:endParaRPr lang="en-US" sz="900" dirty="0"/>
          </a:p>
        </p:txBody>
      </p:sp>
    </p:spTree>
    <p:extLst>
      <p:ext uri="{BB962C8B-B14F-4D97-AF65-F5344CB8AC3E}">
        <p14:creationId xmlns:p14="http://schemas.microsoft.com/office/powerpoint/2010/main" val="1329349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0" y="5025434"/>
            <a:ext cx="8915400" cy="914400"/>
          </a:xfrm>
          <a:prstGeom prst="rect">
            <a:avLst/>
          </a:prstGeom>
        </p:spPr>
        <p:txBody>
          <a:bodyPr/>
          <a:lstStyle/>
          <a:p>
            <a:r>
              <a:rPr lang="en-US"/>
              <a:t>Click to edit Master title style</a:t>
            </a:r>
            <a:endParaRPr/>
          </a:p>
        </p:txBody>
      </p:sp>
      <p:sp>
        <p:nvSpPr>
          <p:cNvPr id="3" name="Subtitle 2"/>
          <p:cNvSpPr>
            <a:spLocks noGrp="1"/>
          </p:cNvSpPr>
          <p:nvPr>
            <p:ph type="subTitle" idx="1"/>
          </p:nvPr>
        </p:nvSpPr>
        <p:spPr>
          <a:xfrm>
            <a:off x="914400" y="5943600"/>
            <a:ext cx="8001000" cy="9144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nchor="t" anchorCtr="0"/>
          <a:lstStyle>
            <a:lvl1pPr marL="0" indent="0" algn="l" defTabSz="914400" rtl="0" eaLnBrk="1" latinLnBrk="0" hangingPunct="1">
              <a:spcBef>
                <a:spcPts val="300"/>
              </a:spcBef>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9" name="Picture Placeholder 8"/>
          <p:cNvSpPr>
            <a:spLocks noGrp="1"/>
          </p:cNvSpPr>
          <p:nvPr>
            <p:ph type="pic" sz="quarter" idx="13"/>
          </p:nvPr>
        </p:nvSpPr>
        <p:spPr>
          <a:xfrm>
            <a:off x="927100" y="1129553"/>
            <a:ext cx="7988300" cy="3886200"/>
          </a:xfrm>
          <a:prstGeom prst="rect">
            <a:avLst/>
          </a:prstGeom>
        </p:spPr>
        <p:txBody>
          <a:bodyPr>
            <a:normAutofit/>
          </a:bodyPr>
          <a:lstStyle>
            <a:lvl1pPr marL="0" indent="0">
              <a:buNone/>
              <a:defRPr sz="1800"/>
            </a:lvl1pPr>
          </a:lstStyle>
          <a:p>
            <a:r>
              <a:rPr lang="en-US"/>
              <a:t>Drag picture to placeholder or click icon to add</a:t>
            </a:r>
            <a:endParaRPr/>
          </a:p>
        </p:txBody>
      </p:sp>
      <p:pic>
        <p:nvPicPr>
          <p:cNvPr id="7" name="Picture 6"/>
          <p:cNvPicPr>
            <a:picLocks noChangeAspect="1"/>
          </p:cNvPicPr>
          <p:nvPr userDrawn="1"/>
        </p:nvPicPr>
        <p:blipFill>
          <a:blip r:embed="rId2"/>
          <a:stretch>
            <a:fillRect/>
          </a:stretch>
        </p:blipFill>
        <p:spPr>
          <a:xfrm>
            <a:off x="7168896" y="8264"/>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Box 7"/>
          <p:cNvSpPr txBox="1"/>
          <p:nvPr userDrawn="1"/>
        </p:nvSpPr>
        <p:spPr>
          <a:xfrm>
            <a:off x="5244268" y="6590670"/>
            <a:ext cx="4714752" cy="230832"/>
          </a:xfrm>
          <a:prstGeom prst="rect">
            <a:avLst/>
          </a:prstGeom>
          <a:noFill/>
        </p:spPr>
        <p:txBody>
          <a:bodyPr wrap="square" rtlCol="0">
            <a:spAutoFit/>
          </a:bodyPr>
          <a:lstStyle/>
          <a:p>
            <a:pPr algn="ctr"/>
            <a:r>
              <a:rPr lang="en-US" sz="900" dirty="0"/>
              <a:t>Copyrights © 2017 Innodatatics Inc</a:t>
            </a:r>
            <a:r>
              <a:rPr lang="en-US" sz="900" baseline="0" dirty="0"/>
              <a:t>. All Rights Reserved</a:t>
            </a:r>
            <a:endParaRPr lang="en-US" sz="900"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96877" y="1154114"/>
            <a:ext cx="1927225" cy="5135562"/>
          </a:xfrm>
        </p:spPr>
        <p:txBody>
          <a:bodyPr/>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476502" y="1154114"/>
            <a:ext cx="1928813" cy="5135562"/>
          </a:xfrm>
        </p:spPr>
        <p:txBody>
          <a:bodyPr/>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
          <a:stretch>
            <a:fillRect/>
          </a:stretch>
        </p:blipFill>
        <p:spPr>
          <a:xfrm>
            <a:off x="7159751" y="21792"/>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p:cNvSpPr txBox="1"/>
          <p:nvPr userDrawn="1"/>
        </p:nvSpPr>
        <p:spPr>
          <a:xfrm>
            <a:off x="5344852" y="6590670"/>
            <a:ext cx="4714752" cy="230832"/>
          </a:xfrm>
          <a:prstGeom prst="rect">
            <a:avLst/>
          </a:prstGeom>
          <a:noFill/>
        </p:spPr>
        <p:txBody>
          <a:bodyPr wrap="square" rtlCol="0">
            <a:spAutoFit/>
          </a:bodyPr>
          <a:lstStyle/>
          <a:p>
            <a:pPr algn="ctr"/>
            <a:r>
              <a:rPr lang="en-US" sz="900" dirty="0"/>
              <a:t>Copyrights © 2017 Innodatatics Inc</a:t>
            </a:r>
            <a:r>
              <a:rPr lang="en-US" sz="900" baseline="0" dirty="0"/>
              <a:t>. All Rights Reserved</a:t>
            </a:r>
            <a:endParaRPr lang="en-US" sz="900" dirty="0"/>
          </a:p>
        </p:txBody>
      </p:sp>
    </p:spTree>
    <p:extLst>
      <p:ext uri="{BB962C8B-B14F-4D97-AF65-F5344CB8AC3E}">
        <p14:creationId xmlns:p14="http://schemas.microsoft.com/office/powerpoint/2010/main" val="37707051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1223740"/>
            <a:ext cx="8229600" cy="193899"/>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4"/>
            <a:ext cx="4040188" cy="639762"/>
          </a:xfrm>
        </p:spPr>
        <p:txBody>
          <a:bodyPr anchor="b"/>
          <a:lstStyle>
            <a:lvl1pPr marL="0" indent="0">
              <a:buNone/>
              <a:defRPr sz="1900" b="1"/>
            </a:lvl1pPr>
            <a:lvl2pPr marL="356616" indent="0">
              <a:buNone/>
              <a:defRPr sz="1600" b="1"/>
            </a:lvl2pPr>
            <a:lvl3pPr marL="713232" indent="0">
              <a:buNone/>
              <a:defRPr sz="1400" b="1"/>
            </a:lvl3pPr>
            <a:lvl4pPr marL="1069848" indent="0">
              <a:buNone/>
              <a:defRPr sz="1200" b="1"/>
            </a:lvl4pPr>
            <a:lvl5pPr marL="1426464" indent="0">
              <a:buNone/>
              <a:defRPr sz="1200" b="1"/>
            </a:lvl5pPr>
            <a:lvl6pPr marL="1783080" indent="0">
              <a:buNone/>
              <a:defRPr sz="1200" b="1"/>
            </a:lvl6pPr>
            <a:lvl7pPr marL="2139696" indent="0">
              <a:buNone/>
              <a:defRPr sz="1200" b="1"/>
            </a:lvl7pPr>
            <a:lvl8pPr marL="2496312" indent="0">
              <a:buNone/>
              <a:defRPr sz="1200" b="1"/>
            </a:lvl8pPr>
            <a:lvl9pPr marL="2852928"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9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4"/>
            <a:ext cx="4041775" cy="639762"/>
          </a:xfrm>
        </p:spPr>
        <p:txBody>
          <a:bodyPr anchor="b"/>
          <a:lstStyle>
            <a:lvl1pPr marL="0" indent="0">
              <a:buNone/>
              <a:defRPr sz="1900" b="1"/>
            </a:lvl1pPr>
            <a:lvl2pPr marL="356616" indent="0">
              <a:buNone/>
              <a:defRPr sz="1600" b="1"/>
            </a:lvl2pPr>
            <a:lvl3pPr marL="713232" indent="0">
              <a:buNone/>
              <a:defRPr sz="1400" b="1"/>
            </a:lvl3pPr>
            <a:lvl4pPr marL="1069848" indent="0">
              <a:buNone/>
              <a:defRPr sz="1200" b="1"/>
            </a:lvl4pPr>
            <a:lvl5pPr marL="1426464" indent="0">
              <a:buNone/>
              <a:defRPr sz="1200" b="1"/>
            </a:lvl5pPr>
            <a:lvl6pPr marL="1783080" indent="0">
              <a:buNone/>
              <a:defRPr sz="1200" b="1"/>
            </a:lvl6pPr>
            <a:lvl7pPr marL="2139696" indent="0">
              <a:buNone/>
              <a:defRPr sz="1200" b="1"/>
            </a:lvl7pPr>
            <a:lvl8pPr marL="2496312" indent="0">
              <a:buNone/>
              <a:defRPr sz="1200" b="1"/>
            </a:lvl8pPr>
            <a:lvl9pPr marL="2852928"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19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
          <a:stretch>
            <a:fillRect/>
          </a:stretch>
        </p:blipFill>
        <p:spPr>
          <a:xfrm>
            <a:off x="7159752" y="12648"/>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Box 7"/>
          <p:cNvSpPr txBox="1"/>
          <p:nvPr userDrawn="1"/>
        </p:nvSpPr>
        <p:spPr>
          <a:xfrm>
            <a:off x="5344852" y="6590670"/>
            <a:ext cx="4714752" cy="230832"/>
          </a:xfrm>
          <a:prstGeom prst="rect">
            <a:avLst/>
          </a:prstGeom>
          <a:noFill/>
        </p:spPr>
        <p:txBody>
          <a:bodyPr wrap="square" rtlCol="0">
            <a:spAutoFit/>
          </a:bodyPr>
          <a:lstStyle/>
          <a:p>
            <a:pPr algn="ctr"/>
            <a:r>
              <a:rPr lang="en-US" sz="900" dirty="0"/>
              <a:t>Copyrights © 2017 Innodatatics Inc</a:t>
            </a:r>
            <a:r>
              <a:rPr lang="en-US" sz="900" baseline="0" dirty="0"/>
              <a:t>. All Rights Reserved</a:t>
            </a:r>
            <a:endParaRPr lang="en-US" sz="900" dirty="0"/>
          </a:p>
        </p:txBody>
      </p:sp>
    </p:spTree>
    <p:extLst>
      <p:ext uri="{BB962C8B-B14F-4D97-AF65-F5344CB8AC3E}">
        <p14:creationId xmlns:p14="http://schemas.microsoft.com/office/powerpoint/2010/main" val="34533419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pic>
        <p:nvPicPr>
          <p:cNvPr id="3" name="Picture 2"/>
          <p:cNvPicPr>
            <a:picLocks noChangeAspect="1"/>
          </p:cNvPicPr>
          <p:nvPr userDrawn="1"/>
        </p:nvPicPr>
        <p:blipFill>
          <a:blip r:embed="rId2"/>
          <a:stretch>
            <a:fillRect/>
          </a:stretch>
        </p:blipFill>
        <p:spPr>
          <a:xfrm>
            <a:off x="7159751" y="15811"/>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p:cNvSpPr txBox="1"/>
          <p:nvPr userDrawn="1"/>
        </p:nvSpPr>
        <p:spPr>
          <a:xfrm>
            <a:off x="5344852" y="6590670"/>
            <a:ext cx="4714752" cy="230832"/>
          </a:xfrm>
          <a:prstGeom prst="rect">
            <a:avLst/>
          </a:prstGeom>
          <a:noFill/>
        </p:spPr>
        <p:txBody>
          <a:bodyPr wrap="square" rtlCol="0">
            <a:spAutoFit/>
          </a:bodyPr>
          <a:lstStyle/>
          <a:p>
            <a:pPr algn="ctr"/>
            <a:r>
              <a:rPr lang="en-US" sz="900" dirty="0"/>
              <a:t>Copyrights © 2017 Innodatatics Inc</a:t>
            </a:r>
            <a:r>
              <a:rPr lang="en-US" sz="900" baseline="0" dirty="0"/>
              <a:t>. All Rights Reserved</a:t>
            </a:r>
            <a:endParaRPr lang="en-US" sz="900" dirty="0"/>
          </a:p>
        </p:txBody>
      </p:sp>
    </p:spTree>
    <p:extLst>
      <p:ext uri="{BB962C8B-B14F-4D97-AF65-F5344CB8AC3E}">
        <p14:creationId xmlns:p14="http://schemas.microsoft.com/office/powerpoint/2010/main" val="72216567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7159751" y="6667"/>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TextBox 2"/>
          <p:cNvSpPr txBox="1"/>
          <p:nvPr userDrawn="1"/>
        </p:nvSpPr>
        <p:spPr>
          <a:xfrm>
            <a:off x="5344852" y="6590670"/>
            <a:ext cx="4714752" cy="230832"/>
          </a:xfrm>
          <a:prstGeom prst="rect">
            <a:avLst/>
          </a:prstGeom>
          <a:noFill/>
        </p:spPr>
        <p:txBody>
          <a:bodyPr wrap="square" rtlCol="0">
            <a:spAutoFit/>
          </a:bodyPr>
          <a:lstStyle/>
          <a:p>
            <a:pPr algn="ctr"/>
            <a:r>
              <a:rPr lang="en-US" sz="900" dirty="0"/>
              <a:t>Copyrights © 2017 Innodatatics Inc</a:t>
            </a:r>
            <a:r>
              <a:rPr lang="en-US" sz="900" baseline="0" dirty="0"/>
              <a:t>. All Rights Reserved</a:t>
            </a:r>
            <a:endParaRPr lang="en-US" sz="900" dirty="0"/>
          </a:p>
        </p:txBody>
      </p:sp>
    </p:spTree>
    <p:extLst>
      <p:ext uri="{BB962C8B-B14F-4D97-AF65-F5344CB8AC3E}">
        <p14:creationId xmlns:p14="http://schemas.microsoft.com/office/powerpoint/2010/main" val="5334391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1176568"/>
            <a:ext cx="3008313" cy="258532"/>
          </a:xfrm>
        </p:spPr>
        <p:txBody>
          <a:bodyPr/>
          <a:lstStyle>
            <a:lvl1pPr algn="l">
              <a:defRPr sz="16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2500"/>
            </a:lvl1pPr>
            <a:lvl2pPr>
              <a:defRPr sz="22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100"/>
            </a:lvl1pPr>
            <a:lvl2pPr marL="356616" indent="0">
              <a:buNone/>
              <a:defRPr sz="900"/>
            </a:lvl2pPr>
            <a:lvl3pPr marL="713232" indent="0">
              <a:buNone/>
              <a:defRPr sz="800"/>
            </a:lvl3pPr>
            <a:lvl4pPr marL="1069848" indent="0">
              <a:buNone/>
              <a:defRPr sz="700"/>
            </a:lvl4pPr>
            <a:lvl5pPr marL="1426464" indent="0">
              <a:buNone/>
              <a:defRPr sz="700"/>
            </a:lvl5pPr>
            <a:lvl6pPr marL="1783080" indent="0">
              <a:buNone/>
              <a:defRPr sz="700"/>
            </a:lvl6pPr>
            <a:lvl7pPr marL="2139696" indent="0">
              <a:buNone/>
              <a:defRPr sz="700"/>
            </a:lvl7pPr>
            <a:lvl8pPr marL="2496312" indent="0">
              <a:buNone/>
              <a:defRPr sz="700"/>
            </a:lvl8pPr>
            <a:lvl9pPr marL="2852928" indent="0">
              <a:buNone/>
              <a:defRPr sz="700"/>
            </a:lvl9pPr>
          </a:lstStyle>
          <a:p>
            <a:pPr lvl="0"/>
            <a:r>
              <a:rPr lang="en-US"/>
              <a:t>Click to edit Master text styles</a:t>
            </a:r>
          </a:p>
        </p:txBody>
      </p:sp>
      <p:pic>
        <p:nvPicPr>
          <p:cNvPr id="5" name="Picture 4"/>
          <p:cNvPicPr>
            <a:picLocks noChangeAspect="1"/>
          </p:cNvPicPr>
          <p:nvPr userDrawn="1"/>
        </p:nvPicPr>
        <p:blipFill>
          <a:blip r:embed="rId2"/>
          <a:stretch>
            <a:fillRect/>
          </a:stretch>
        </p:blipFill>
        <p:spPr>
          <a:xfrm>
            <a:off x="7168895" y="6667"/>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p:cNvSpPr txBox="1"/>
          <p:nvPr userDrawn="1"/>
        </p:nvSpPr>
        <p:spPr>
          <a:xfrm>
            <a:off x="5335708" y="6590670"/>
            <a:ext cx="4714752" cy="230832"/>
          </a:xfrm>
          <a:prstGeom prst="rect">
            <a:avLst/>
          </a:prstGeom>
          <a:noFill/>
        </p:spPr>
        <p:txBody>
          <a:bodyPr wrap="square" rtlCol="0">
            <a:spAutoFit/>
          </a:bodyPr>
          <a:lstStyle/>
          <a:p>
            <a:pPr algn="ctr"/>
            <a:r>
              <a:rPr lang="en-US" sz="900" dirty="0"/>
              <a:t>Copyrights © 2017 Innodatatics Inc</a:t>
            </a:r>
            <a:r>
              <a:rPr lang="en-US" sz="900" baseline="0" dirty="0"/>
              <a:t>. All Rights Reserved</a:t>
            </a:r>
            <a:endParaRPr lang="en-US" sz="900" dirty="0"/>
          </a:p>
        </p:txBody>
      </p:sp>
    </p:spTree>
    <p:extLst>
      <p:ext uri="{BB962C8B-B14F-4D97-AF65-F5344CB8AC3E}">
        <p14:creationId xmlns:p14="http://schemas.microsoft.com/office/powerpoint/2010/main" val="27002913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5108806"/>
            <a:ext cx="5486400" cy="258532"/>
          </a:xfrm>
        </p:spPr>
        <p:txBody>
          <a:bodyPr/>
          <a:lstStyle>
            <a:lvl1pPr algn="l">
              <a:defRPr sz="16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500"/>
            </a:lvl1pPr>
            <a:lvl2pPr marL="356616" indent="0">
              <a:buNone/>
              <a:defRPr sz="2200"/>
            </a:lvl2pPr>
            <a:lvl3pPr marL="713232" indent="0">
              <a:buNone/>
              <a:defRPr sz="1900"/>
            </a:lvl3pPr>
            <a:lvl4pPr marL="1069848" indent="0">
              <a:buNone/>
              <a:defRPr sz="1600"/>
            </a:lvl4pPr>
            <a:lvl5pPr marL="1426464" indent="0">
              <a:buNone/>
              <a:defRPr sz="1600"/>
            </a:lvl5pPr>
            <a:lvl6pPr marL="1783080" indent="0">
              <a:buNone/>
              <a:defRPr sz="1600"/>
            </a:lvl6pPr>
            <a:lvl7pPr marL="2139696" indent="0">
              <a:buNone/>
              <a:defRPr sz="1600"/>
            </a:lvl7pPr>
            <a:lvl8pPr marL="2496312" indent="0">
              <a:buNone/>
              <a:defRPr sz="1600"/>
            </a:lvl8pPr>
            <a:lvl9pPr marL="2852928" indent="0">
              <a:buNone/>
              <a:defRPr sz="16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100"/>
            </a:lvl1pPr>
            <a:lvl2pPr marL="356616" indent="0">
              <a:buNone/>
              <a:defRPr sz="900"/>
            </a:lvl2pPr>
            <a:lvl3pPr marL="713232" indent="0">
              <a:buNone/>
              <a:defRPr sz="800"/>
            </a:lvl3pPr>
            <a:lvl4pPr marL="1069848" indent="0">
              <a:buNone/>
              <a:defRPr sz="700"/>
            </a:lvl4pPr>
            <a:lvl5pPr marL="1426464" indent="0">
              <a:buNone/>
              <a:defRPr sz="700"/>
            </a:lvl5pPr>
            <a:lvl6pPr marL="1783080" indent="0">
              <a:buNone/>
              <a:defRPr sz="700"/>
            </a:lvl6pPr>
            <a:lvl7pPr marL="2139696" indent="0">
              <a:buNone/>
              <a:defRPr sz="700"/>
            </a:lvl7pPr>
            <a:lvl8pPr marL="2496312" indent="0">
              <a:buNone/>
              <a:defRPr sz="700"/>
            </a:lvl8pPr>
            <a:lvl9pPr marL="2852928" indent="0">
              <a:buNone/>
              <a:defRPr sz="700"/>
            </a:lvl9pPr>
          </a:lstStyle>
          <a:p>
            <a:pPr lvl="0"/>
            <a:r>
              <a:rPr lang="en-US"/>
              <a:t>Click to edit Master text styles</a:t>
            </a:r>
          </a:p>
        </p:txBody>
      </p:sp>
      <p:pic>
        <p:nvPicPr>
          <p:cNvPr id="5" name="Picture 4"/>
          <p:cNvPicPr>
            <a:picLocks noChangeAspect="1"/>
          </p:cNvPicPr>
          <p:nvPr userDrawn="1"/>
        </p:nvPicPr>
        <p:blipFill>
          <a:blip r:embed="rId2"/>
          <a:stretch>
            <a:fillRect/>
          </a:stretch>
        </p:blipFill>
        <p:spPr>
          <a:xfrm>
            <a:off x="7168896" y="18069"/>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p:cNvSpPr txBox="1"/>
          <p:nvPr userDrawn="1"/>
        </p:nvSpPr>
        <p:spPr>
          <a:xfrm>
            <a:off x="5344852" y="6590670"/>
            <a:ext cx="4714752" cy="230832"/>
          </a:xfrm>
          <a:prstGeom prst="rect">
            <a:avLst/>
          </a:prstGeom>
          <a:noFill/>
        </p:spPr>
        <p:txBody>
          <a:bodyPr wrap="square" rtlCol="0">
            <a:spAutoFit/>
          </a:bodyPr>
          <a:lstStyle/>
          <a:p>
            <a:pPr algn="ctr"/>
            <a:r>
              <a:rPr lang="en-US" sz="900" dirty="0"/>
              <a:t>Copyrights © 2017 Innodatatics Inc</a:t>
            </a:r>
            <a:r>
              <a:rPr lang="en-US" sz="900" baseline="0" dirty="0"/>
              <a:t>. All Rights Reserved</a:t>
            </a:r>
            <a:endParaRPr lang="en-US" sz="900" dirty="0"/>
          </a:p>
        </p:txBody>
      </p:sp>
    </p:spTree>
    <p:extLst>
      <p:ext uri="{BB962C8B-B14F-4D97-AF65-F5344CB8AC3E}">
        <p14:creationId xmlns:p14="http://schemas.microsoft.com/office/powerpoint/2010/main" val="18451664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p:cNvPicPr>
            <a:picLocks noChangeAspect="1"/>
          </p:cNvPicPr>
          <p:nvPr userDrawn="1"/>
        </p:nvPicPr>
        <p:blipFill>
          <a:blip r:embed="rId2"/>
          <a:stretch>
            <a:fillRect/>
          </a:stretch>
        </p:blipFill>
        <p:spPr>
          <a:xfrm>
            <a:off x="7159752" y="12174"/>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p:cNvSpPr txBox="1"/>
          <p:nvPr userDrawn="1"/>
        </p:nvSpPr>
        <p:spPr>
          <a:xfrm>
            <a:off x="5344852" y="6590670"/>
            <a:ext cx="4714752" cy="230832"/>
          </a:xfrm>
          <a:prstGeom prst="rect">
            <a:avLst/>
          </a:prstGeom>
          <a:noFill/>
        </p:spPr>
        <p:txBody>
          <a:bodyPr wrap="square" rtlCol="0">
            <a:spAutoFit/>
          </a:bodyPr>
          <a:lstStyle/>
          <a:p>
            <a:pPr algn="ctr"/>
            <a:r>
              <a:rPr lang="en-US" sz="900" dirty="0"/>
              <a:t>Copyrights © 2017 Innodatatics Inc</a:t>
            </a:r>
            <a:r>
              <a:rPr lang="en-US" sz="900" baseline="0" dirty="0"/>
              <a:t>. All Rights Reserved</a:t>
            </a:r>
            <a:endParaRPr lang="en-US" sz="900" dirty="0"/>
          </a:p>
        </p:txBody>
      </p:sp>
    </p:spTree>
    <p:extLst>
      <p:ext uri="{BB962C8B-B14F-4D97-AF65-F5344CB8AC3E}">
        <p14:creationId xmlns:p14="http://schemas.microsoft.com/office/powerpoint/2010/main" val="27549581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59564" y="514352"/>
            <a:ext cx="193899" cy="57753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96875" y="514352"/>
            <a:ext cx="6110288" cy="57753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p:cNvPicPr>
            <a:picLocks noChangeAspect="1"/>
          </p:cNvPicPr>
          <p:nvPr userDrawn="1"/>
        </p:nvPicPr>
        <p:blipFill>
          <a:blip r:embed="rId2"/>
          <a:stretch>
            <a:fillRect/>
          </a:stretch>
        </p:blipFill>
        <p:spPr>
          <a:xfrm>
            <a:off x="7159752" y="6667"/>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p:cNvSpPr txBox="1"/>
          <p:nvPr userDrawn="1"/>
        </p:nvSpPr>
        <p:spPr>
          <a:xfrm>
            <a:off x="5344852" y="6590670"/>
            <a:ext cx="4714752" cy="230832"/>
          </a:xfrm>
          <a:prstGeom prst="rect">
            <a:avLst/>
          </a:prstGeom>
          <a:noFill/>
        </p:spPr>
        <p:txBody>
          <a:bodyPr wrap="square" rtlCol="0">
            <a:spAutoFit/>
          </a:bodyPr>
          <a:lstStyle/>
          <a:p>
            <a:pPr algn="ctr"/>
            <a:r>
              <a:rPr lang="en-US" sz="900" dirty="0"/>
              <a:t>Copyrights © 2017 Innodatatics Inc</a:t>
            </a:r>
            <a:r>
              <a:rPr lang="en-US" sz="900" baseline="0" dirty="0"/>
              <a:t>. All Rights Reserved</a:t>
            </a:r>
            <a:endParaRPr lang="en-US" sz="900" dirty="0"/>
          </a:p>
        </p:txBody>
      </p:sp>
    </p:spTree>
    <p:extLst>
      <p:ext uri="{BB962C8B-B14F-4D97-AF65-F5344CB8AC3E}">
        <p14:creationId xmlns:p14="http://schemas.microsoft.com/office/powerpoint/2010/main" val="25900662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01640" y="579216"/>
            <a:ext cx="8345487" cy="193899"/>
          </a:xfrm>
        </p:spPr>
        <p:txBody>
          <a:bodyPr/>
          <a:lstStyle/>
          <a:p>
            <a:r>
              <a:rPr lang="en-US"/>
              <a:t>Click to edit Master title style</a:t>
            </a:r>
          </a:p>
        </p:txBody>
      </p:sp>
      <p:sp>
        <p:nvSpPr>
          <p:cNvPr id="3" name="Table Placeholder 2"/>
          <p:cNvSpPr>
            <a:spLocks noGrp="1"/>
          </p:cNvSpPr>
          <p:nvPr>
            <p:ph type="tbl" idx="1"/>
          </p:nvPr>
        </p:nvSpPr>
        <p:spPr>
          <a:xfrm>
            <a:off x="396875" y="1154114"/>
            <a:ext cx="4008438" cy="5135562"/>
          </a:xfrm>
        </p:spPr>
        <p:txBody>
          <a:bodyPr/>
          <a:lstStyle/>
          <a:p>
            <a:pPr lvl="0"/>
            <a:r>
              <a:rPr lang="en-US" noProof="0"/>
              <a:t>Click icon to add table</a:t>
            </a:r>
            <a:endParaRPr lang="en-US" noProof="0" dirty="0"/>
          </a:p>
        </p:txBody>
      </p:sp>
      <p:pic>
        <p:nvPicPr>
          <p:cNvPr id="4" name="Picture 3"/>
          <p:cNvPicPr>
            <a:picLocks noChangeAspect="1"/>
          </p:cNvPicPr>
          <p:nvPr userDrawn="1"/>
        </p:nvPicPr>
        <p:blipFill>
          <a:blip r:embed="rId2"/>
          <a:stretch>
            <a:fillRect/>
          </a:stretch>
        </p:blipFill>
        <p:spPr>
          <a:xfrm>
            <a:off x="7168895" y="6667"/>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p:cNvSpPr txBox="1"/>
          <p:nvPr userDrawn="1"/>
        </p:nvSpPr>
        <p:spPr>
          <a:xfrm>
            <a:off x="5344852" y="6590670"/>
            <a:ext cx="4714752" cy="230832"/>
          </a:xfrm>
          <a:prstGeom prst="rect">
            <a:avLst/>
          </a:prstGeom>
          <a:noFill/>
        </p:spPr>
        <p:txBody>
          <a:bodyPr wrap="square" rtlCol="0">
            <a:spAutoFit/>
          </a:bodyPr>
          <a:lstStyle/>
          <a:p>
            <a:pPr algn="ctr"/>
            <a:r>
              <a:rPr lang="en-US" sz="900" dirty="0"/>
              <a:t>Copyrights © 2017 Innodatatics Inc</a:t>
            </a:r>
            <a:r>
              <a:rPr lang="en-US" sz="900" baseline="0" dirty="0"/>
              <a:t>. All Rights Reserved</a:t>
            </a:r>
            <a:endParaRPr lang="en-US" sz="900" dirty="0"/>
          </a:p>
        </p:txBody>
      </p:sp>
    </p:spTree>
    <p:extLst>
      <p:ext uri="{BB962C8B-B14F-4D97-AF65-F5344CB8AC3E}">
        <p14:creationId xmlns:p14="http://schemas.microsoft.com/office/powerpoint/2010/main" val="348657685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9370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3200399"/>
            <a:ext cx="8915400" cy="2286000"/>
          </a:xfrm>
          <a:prstGeom prst="rect">
            <a:avLst/>
          </a:prstGeom>
          <a:solidFill>
            <a:schemeClr val="tx2"/>
          </a:solidFill>
        </p:spPr>
        <p:txBody>
          <a:bodyPr vert="horz" lIns="1188720" tIns="45720" rIns="274320" bIns="45720" rtlCol="0" anchor="b" anchorCtr="0">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Text Placeholder 2"/>
          <p:cNvSpPr>
            <a:spLocks noGrp="1"/>
          </p:cNvSpPr>
          <p:nvPr>
            <p:ph type="body" idx="1"/>
          </p:nvPr>
        </p:nvSpPr>
        <p:spPr>
          <a:xfrm>
            <a:off x="914400" y="5484607"/>
            <a:ext cx="8001000" cy="77724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ctr" anchorCtr="0">
            <a:normAutofit/>
          </a:bodyPr>
          <a:lstStyle>
            <a:lvl1pPr marL="0" indent="0" algn="l" defTabSz="914400" rtl="0" eaLnBrk="1" latinLnBrk="0" hangingPunct="1">
              <a:spcBef>
                <a:spcPts val="3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pic>
        <p:nvPicPr>
          <p:cNvPr id="7" name="Picture 6"/>
          <p:cNvPicPr>
            <a:picLocks noChangeAspect="1"/>
          </p:cNvPicPr>
          <p:nvPr userDrawn="1"/>
        </p:nvPicPr>
        <p:blipFill>
          <a:blip r:embed="rId2"/>
          <a:stretch>
            <a:fillRect/>
          </a:stretch>
        </p:blipFill>
        <p:spPr>
          <a:xfrm>
            <a:off x="7159751" y="6667"/>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Box 7"/>
          <p:cNvSpPr txBox="1"/>
          <p:nvPr userDrawn="1"/>
        </p:nvSpPr>
        <p:spPr>
          <a:xfrm>
            <a:off x="5244268" y="6590670"/>
            <a:ext cx="4714752" cy="230832"/>
          </a:xfrm>
          <a:prstGeom prst="rect">
            <a:avLst/>
          </a:prstGeom>
          <a:noFill/>
        </p:spPr>
        <p:txBody>
          <a:bodyPr wrap="square" rtlCol="0">
            <a:spAutoFit/>
          </a:bodyPr>
          <a:lstStyle/>
          <a:p>
            <a:pPr algn="ctr"/>
            <a:r>
              <a:rPr lang="en-US" sz="900" dirty="0"/>
              <a:t>Copyrights © 2017 Innodatatics Inc</a:t>
            </a:r>
            <a:r>
              <a:rPr lang="en-US" sz="900" baseline="0" dirty="0"/>
              <a:t>. All Rights Reserved</a:t>
            </a:r>
            <a:endParaRPr lang="en-US" sz="900"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10462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Module Title">
    <p:spTree>
      <p:nvGrpSpPr>
        <p:cNvPr id="1" name=""/>
        <p:cNvGrpSpPr/>
        <p:nvPr/>
      </p:nvGrpSpPr>
      <p:grpSpPr>
        <a:xfrm>
          <a:off x="0" y="0"/>
          <a:ext cx="0" cy="0"/>
          <a:chOff x="0" y="0"/>
          <a:chExt cx="0" cy="0"/>
        </a:xfrm>
      </p:grpSpPr>
      <p:sp>
        <p:nvSpPr>
          <p:cNvPr id="6" name="Text Placeholder 6"/>
          <p:cNvSpPr>
            <a:spLocks noGrp="1"/>
          </p:cNvSpPr>
          <p:nvPr>
            <p:ph type="body" sz="quarter" idx="10" hasCustomPrompt="1"/>
          </p:nvPr>
        </p:nvSpPr>
        <p:spPr>
          <a:xfrm>
            <a:off x="583865" y="1752600"/>
            <a:ext cx="5660136" cy="1655064"/>
          </a:xfrm>
          <a:prstGeom prst="rect">
            <a:avLst/>
          </a:prstGeom>
        </p:spPr>
        <p:txBody>
          <a:bodyPr/>
          <a:lstStyle>
            <a:lvl1pPr marL="0" marR="0" indent="0" algn="l" defTabSz="871538" rtl="0" eaLnBrk="0" fontAlgn="base" latinLnBrk="0" hangingPunct="0">
              <a:lnSpc>
                <a:spcPct val="100000"/>
              </a:lnSpc>
              <a:spcBef>
                <a:spcPct val="0"/>
              </a:spcBef>
              <a:spcAft>
                <a:spcPts val="0"/>
              </a:spcAft>
              <a:buClrTx/>
              <a:buSzTx/>
              <a:buFont typeface="Arial" pitchFamily="34" charset="0"/>
              <a:buNone/>
              <a:tabLst/>
              <a:defRPr lang="en-US" sz="4000" b="0" kern="1200" baseline="0" dirty="0" smtClean="0">
                <a:solidFill>
                  <a:srgbClr val="002776"/>
                </a:solidFill>
                <a:latin typeface="Times New Roman" pitchFamily="18" charset="0"/>
                <a:ea typeface="Geneva" charset="-128"/>
                <a:cs typeface="Arial" pitchFamily="34" charset="0"/>
              </a:defRPr>
            </a:lvl1pPr>
          </a:lstStyle>
          <a:p>
            <a:pPr>
              <a:lnSpc>
                <a:spcPct val="90000"/>
              </a:lnSpc>
            </a:pPr>
            <a:r>
              <a:rPr lang="en-US" sz="4000" dirty="0">
                <a:solidFill>
                  <a:schemeClr val="tx2"/>
                </a:solidFill>
              </a:rPr>
              <a:t>Add Module Title</a:t>
            </a:r>
          </a:p>
          <a:p>
            <a:pPr lvl="0"/>
            <a:endParaRPr lang="en-US" dirty="0"/>
          </a:p>
        </p:txBody>
      </p:sp>
      <p:pic>
        <p:nvPicPr>
          <p:cNvPr id="4" name="Picture 3" descr="Pineapple_Small.jpg"/>
          <p:cNvPicPr>
            <a:picLocks noChangeAspect="1"/>
          </p:cNvPicPr>
          <p:nvPr userDrawn="1">
            <p:custDataLst>
              <p:tags r:id="rId1"/>
            </p:custDataLst>
          </p:nvPr>
        </p:nvPicPr>
        <p:blipFill>
          <a:blip r:embed="rId3" cstate="screen"/>
          <a:srcRect t="4319"/>
          <a:stretch>
            <a:fillRect/>
          </a:stretch>
        </p:blipFill>
        <p:spPr>
          <a:xfrm flipH="1">
            <a:off x="5334000" y="939800"/>
            <a:ext cx="3276600" cy="5638800"/>
          </a:xfrm>
          <a:prstGeom prst="rect">
            <a:avLst/>
          </a:prstGeom>
        </p:spPr>
      </p:pic>
      <p:sp>
        <p:nvSpPr>
          <p:cNvPr id="5" name="Rectangle 4"/>
          <p:cNvSpPr/>
          <p:nvPr userDrawn="1"/>
        </p:nvSpPr>
        <p:spPr>
          <a:xfrm>
            <a:off x="0" y="0"/>
            <a:ext cx="91440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solidFill>
                <a:schemeClr val="bg1"/>
              </a:solidFill>
            </a:endParaRPr>
          </a:p>
        </p:txBody>
      </p:sp>
    </p:spTree>
    <p:extLst>
      <p:ext uri="{BB962C8B-B14F-4D97-AF65-F5344CB8AC3E}">
        <p14:creationId xmlns:p14="http://schemas.microsoft.com/office/powerpoint/2010/main" val="19150977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nly Template">
    <p:spTree>
      <p:nvGrpSpPr>
        <p:cNvPr id="1" name=""/>
        <p:cNvGrpSpPr/>
        <p:nvPr/>
      </p:nvGrpSpPr>
      <p:grpSpPr>
        <a:xfrm>
          <a:off x="0" y="0"/>
          <a:ext cx="0" cy="0"/>
          <a:chOff x="0" y="0"/>
          <a:chExt cx="0" cy="0"/>
        </a:xfrm>
      </p:grpSpPr>
      <p:sp>
        <p:nvSpPr>
          <p:cNvPr id="8" name="Content Placeholder 7"/>
          <p:cNvSpPr>
            <a:spLocks noGrp="1"/>
          </p:cNvSpPr>
          <p:nvPr>
            <p:ph sz="quarter" idx="11"/>
          </p:nvPr>
        </p:nvSpPr>
        <p:spPr>
          <a:xfrm>
            <a:off x="493776" y="822960"/>
            <a:ext cx="8119872" cy="5349240"/>
          </a:xfrm>
        </p:spPr>
        <p:txBody>
          <a:bodyPr/>
          <a:lstStyle>
            <a:lvl1pPr marL="174625" indent="-174625">
              <a:buFont typeface="Arial" pitchFamily="34" charset="0"/>
              <a:buNone/>
              <a:defRPr sz="1600">
                <a:solidFill>
                  <a:srgbClr val="002776"/>
                </a:solidFill>
                <a:latin typeface="+mn-lt"/>
              </a:defRPr>
            </a:lvl1pPr>
            <a:lvl2pPr>
              <a:defRPr sz="1600">
                <a:solidFill>
                  <a:srgbClr val="002776"/>
                </a:solidFill>
                <a:latin typeface="+mn-lt"/>
              </a:defRPr>
            </a:lvl2pPr>
            <a:lvl3pPr>
              <a:defRPr sz="1600">
                <a:solidFill>
                  <a:srgbClr val="002776"/>
                </a:solidFill>
                <a:latin typeface="+mn-lt"/>
              </a:defRPr>
            </a:lvl3pPr>
            <a:lvl4pPr>
              <a:defRPr sz="1600">
                <a:solidFill>
                  <a:srgbClr val="002776"/>
                </a:solidFill>
                <a:latin typeface="+mn-lt"/>
              </a:defRPr>
            </a:lvl4pPr>
            <a:lvl5pPr marL="688975" marR="0" indent="-174625" algn="l" defTabSz="871538" rtl="0" eaLnBrk="0" fontAlgn="base" latinLnBrk="0" hangingPunct="0">
              <a:lnSpc>
                <a:spcPct val="100000"/>
              </a:lnSpc>
              <a:spcBef>
                <a:spcPct val="0"/>
              </a:spcBef>
              <a:spcAft>
                <a:spcPts val="513"/>
              </a:spcAft>
              <a:buClr>
                <a:srgbClr val="00A1DE"/>
              </a:buClr>
              <a:buSzTx/>
              <a:buFont typeface="Courier New" pitchFamily="49" charset="0"/>
              <a:buChar char="o"/>
              <a:tabLst/>
              <a:defRPr sz="1600">
                <a:solidFill>
                  <a:srgbClr val="002776"/>
                </a:solidFill>
                <a:latin typeface="+mn-lt"/>
              </a:defRPr>
            </a:lvl5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1" name="Content Placeholder 7"/>
          <p:cNvSpPr>
            <a:spLocks noGrp="1"/>
          </p:cNvSpPr>
          <p:nvPr>
            <p:ph sz="quarter" idx="12" hasCustomPrompt="1"/>
          </p:nvPr>
        </p:nvSpPr>
        <p:spPr>
          <a:xfrm>
            <a:off x="228600" y="195072"/>
            <a:ext cx="8001000" cy="274320"/>
          </a:xfrm>
        </p:spPr>
        <p:txBody>
          <a:bodyPr anchor="ctr"/>
          <a:lstStyle>
            <a:lvl1pPr marL="0" indent="0">
              <a:spcAft>
                <a:spcPts val="0"/>
              </a:spcAft>
              <a:buFontTx/>
              <a:buNone/>
              <a:defRPr sz="1600">
                <a:solidFill>
                  <a:schemeClr val="bg1"/>
                </a:solidFill>
                <a:latin typeface="+mj-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dirty="0"/>
              <a:t>Page Title</a:t>
            </a:r>
          </a:p>
        </p:txBody>
      </p:sp>
    </p:spTree>
    <p:extLst>
      <p:ext uri="{BB962C8B-B14F-4D97-AF65-F5344CB8AC3E}">
        <p14:creationId xmlns:p14="http://schemas.microsoft.com/office/powerpoint/2010/main" val="11417825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ligned Left with Image Screen">
    <p:spTree>
      <p:nvGrpSpPr>
        <p:cNvPr id="1" name=""/>
        <p:cNvGrpSpPr/>
        <p:nvPr/>
      </p:nvGrpSpPr>
      <p:grpSpPr>
        <a:xfrm>
          <a:off x="0" y="0"/>
          <a:ext cx="0" cy="0"/>
          <a:chOff x="0" y="0"/>
          <a:chExt cx="0" cy="0"/>
        </a:xfrm>
      </p:grpSpPr>
      <p:sp>
        <p:nvSpPr>
          <p:cNvPr id="8" name="Content Placeholder 7"/>
          <p:cNvSpPr>
            <a:spLocks noGrp="1"/>
          </p:cNvSpPr>
          <p:nvPr>
            <p:ph sz="quarter" idx="11"/>
          </p:nvPr>
        </p:nvSpPr>
        <p:spPr>
          <a:xfrm>
            <a:off x="493776" y="822960"/>
            <a:ext cx="4743450" cy="5349240"/>
          </a:xfrm>
        </p:spPr>
        <p:txBody>
          <a:bodyPr/>
          <a:lstStyle>
            <a:lvl1pPr marL="0" indent="0">
              <a:buFont typeface="Arial" pitchFamily="34" charset="0"/>
              <a:buNone/>
              <a:defRPr lang="en-US" sz="1600" kern="1200" dirty="0" smtClean="0">
                <a:solidFill>
                  <a:srgbClr val="002776"/>
                </a:solidFill>
                <a:latin typeface="+mn-lt"/>
                <a:ea typeface="+mn-ea"/>
                <a:cs typeface="+mn-cs"/>
              </a:defRPr>
            </a:lvl1pPr>
            <a:lvl2pPr>
              <a:defRPr sz="1600">
                <a:solidFill>
                  <a:srgbClr val="002776"/>
                </a:solidFill>
                <a:latin typeface="+mn-lt"/>
              </a:defRPr>
            </a:lvl2pPr>
            <a:lvl3pPr>
              <a:defRPr sz="1600">
                <a:solidFill>
                  <a:srgbClr val="002776"/>
                </a:solidFill>
                <a:latin typeface="+mn-lt"/>
              </a:defRPr>
            </a:lvl3pPr>
            <a:lvl4pPr>
              <a:defRPr sz="1600">
                <a:solidFill>
                  <a:srgbClr val="002776"/>
                </a:solidFill>
                <a:latin typeface="+mn-lt"/>
              </a:defRPr>
            </a:lvl4pPr>
            <a:lvl5pPr>
              <a:defRPr sz="1600">
                <a:solidFill>
                  <a:srgbClr val="002776"/>
                </a:solidFill>
                <a:latin typeface="+mn-lt"/>
              </a:defRPr>
            </a:lvl5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0" name="Content Placeholder 7"/>
          <p:cNvSpPr>
            <a:spLocks noGrp="1"/>
          </p:cNvSpPr>
          <p:nvPr>
            <p:ph sz="quarter" idx="12" hasCustomPrompt="1"/>
          </p:nvPr>
        </p:nvSpPr>
        <p:spPr>
          <a:xfrm>
            <a:off x="228600" y="195072"/>
            <a:ext cx="8001000" cy="274320"/>
          </a:xfrm>
        </p:spPr>
        <p:txBody>
          <a:bodyPr anchor="ctr"/>
          <a:lstStyle>
            <a:lvl1pPr marL="0" indent="0">
              <a:spcAft>
                <a:spcPts val="0"/>
              </a:spcAft>
              <a:buFontTx/>
              <a:buNone/>
              <a:defRPr sz="1600">
                <a:solidFill>
                  <a:schemeClr val="bg1"/>
                </a:solidFill>
                <a:latin typeface="+mj-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dirty="0"/>
              <a:t>Page Title</a:t>
            </a:r>
          </a:p>
        </p:txBody>
      </p:sp>
    </p:spTree>
    <p:extLst>
      <p:ext uri="{BB962C8B-B14F-4D97-AF65-F5344CB8AC3E}">
        <p14:creationId xmlns:p14="http://schemas.microsoft.com/office/powerpoint/2010/main" val="238813444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odule Overview">
    <p:spTree>
      <p:nvGrpSpPr>
        <p:cNvPr id="1" name=""/>
        <p:cNvGrpSpPr/>
        <p:nvPr/>
      </p:nvGrpSpPr>
      <p:grpSpPr>
        <a:xfrm>
          <a:off x="0" y="0"/>
          <a:ext cx="0" cy="0"/>
          <a:chOff x="0" y="0"/>
          <a:chExt cx="0" cy="0"/>
        </a:xfrm>
      </p:grpSpPr>
      <p:sp>
        <p:nvSpPr>
          <p:cNvPr id="8" name="Content Placeholder 7"/>
          <p:cNvSpPr>
            <a:spLocks noGrp="1"/>
          </p:cNvSpPr>
          <p:nvPr>
            <p:ph sz="quarter" idx="11"/>
          </p:nvPr>
        </p:nvSpPr>
        <p:spPr>
          <a:xfrm>
            <a:off x="493776" y="822960"/>
            <a:ext cx="4743450" cy="5349240"/>
          </a:xfrm>
        </p:spPr>
        <p:txBody>
          <a:bodyPr/>
          <a:lstStyle>
            <a:lvl1pPr marL="0" indent="0">
              <a:buFont typeface="Arial" pitchFamily="34" charset="0"/>
              <a:buNone/>
              <a:defRPr lang="en-US" sz="1600" kern="1200" dirty="0" smtClean="0">
                <a:solidFill>
                  <a:srgbClr val="002776"/>
                </a:solidFill>
                <a:latin typeface="+mn-lt"/>
                <a:ea typeface="+mn-ea"/>
                <a:cs typeface="+mn-cs"/>
              </a:defRPr>
            </a:lvl1pPr>
            <a:lvl2pPr>
              <a:defRPr sz="1600">
                <a:solidFill>
                  <a:srgbClr val="002776"/>
                </a:solidFill>
                <a:latin typeface="+mn-lt"/>
              </a:defRPr>
            </a:lvl2pPr>
            <a:lvl3pPr>
              <a:defRPr sz="1600">
                <a:solidFill>
                  <a:srgbClr val="002776"/>
                </a:solidFill>
                <a:latin typeface="+mn-lt"/>
              </a:defRPr>
            </a:lvl3pPr>
            <a:lvl4pPr>
              <a:defRPr sz="1600">
                <a:solidFill>
                  <a:srgbClr val="002776"/>
                </a:solidFill>
                <a:latin typeface="+mn-lt"/>
              </a:defRPr>
            </a:lvl4pPr>
            <a:lvl5pPr>
              <a:defRPr sz="1600">
                <a:solidFill>
                  <a:srgbClr val="002776"/>
                </a:solidFill>
                <a:latin typeface="+mn-lt"/>
              </a:defRPr>
            </a:lvl5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0" name="Content Placeholder 7"/>
          <p:cNvSpPr>
            <a:spLocks noGrp="1"/>
          </p:cNvSpPr>
          <p:nvPr>
            <p:ph sz="quarter" idx="12" hasCustomPrompt="1"/>
          </p:nvPr>
        </p:nvSpPr>
        <p:spPr>
          <a:xfrm>
            <a:off x="228600" y="195072"/>
            <a:ext cx="8001000" cy="274320"/>
          </a:xfrm>
        </p:spPr>
        <p:txBody>
          <a:bodyPr anchor="ctr"/>
          <a:lstStyle>
            <a:lvl1pPr marL="0" indent="0">
              <a:spcAft>
                <a:spcPts val="0"/>
              </a:spcAft>
              <a:buFontTx/>
              <a:buNone/>
              <a:defRPr sz="1600">
                <a:solidFill>
                  <a:schemeClr val="bg1"/>
                </a:solidFill>
                <a:latin typeface="+mj-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dirty="0"/>
              <a:t>Page Title</a:t>
            </a:r>
          </a:p>
        </p:txBody>
      </p:sp>
      <p:pic>
        <p:nvPicPr>
          <p:cNvPr id="9" name="Picture 8" descr="BlueAgate_Small.jpg"/>
          <p:cNvPicPr>
            <a:picLocks noChangeAspect="1"/>
          </p:cNvPicPr>
          <p:nvPr userDrawn="1">
            <p:custDataLst>
              <p:tags r:id="rId1"/>
            </p:custDataLst>
          </p:nvPr>
        </p:nvPicPr>
        <p:blipFill>
          <a:blip r:embed="rId3" cstate="print">
            <a:extLst>
              <a:ext uri="{28A0092B-C50C-407E-A947-70E740481C1C}">
                <a14:useLocalDpi xmlns:a14="http://schemas.microsoft.com/office/drawing/2010/main" val="0"/>
              </a:ext>
            </a:extLst>
          </a:blip>
          <a:srcRect l="10760" t="22045" r="5850" b="6925"/>
          <a:stretch>
            <a:fillRect/>
          </a:stretch>
        </p:blipFill>
        <p:spPr>
          <a:xfrm rot="5400000">
            <a:off x="4921506" y="2348988"/>
            <a:ext cx="4979423" cy="2819400"/>
          </a:xfrm>
          <a:prstGeom prst="rect">
            <a:avLst/>
          </a:prstGeom>
        </p:spPr>
      </p:pic>
    </p:spTree>
    <p:extLst>
      <p:ext uri="{BB962C8B-B14F-4D97-AF65-F5344CB8AC3E}">
        <p14:creationId xmlns:p14="http://schemas.microsoft.com/office/powerpoint/2010/main" val="41079341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odule Objectives">
    <p:spTree>
      <p:nvGrpSpPr>
        <p:cNvPr id="1" name=""/>
        <p:cNvGrpSpPr/>
        <p:nvPr/>
      </p:nvGrpSpPr>
      <p:grpSpPr>
        <a:xfrm>
          <a:off x="0" y="0"/>
          <a:ext cx="0" cy="0"/>
          <a:chOff x="0" y="0"/>
          <a:chExt cx="0" cy="0"/>
        </a:xfrm>
      </p:grpSpPr>
      <p:sp>
        <p:nvSpPr>
          <p:cNvPr id="8" name="Content Placeholder 7"/>
          <p:cNvSpPr>
            <a:spLocks noGrp="1"/>
          </p:cNvSpPr>
          <p:nvPr>
            <p:ph sz="quarter" idx="11"/>
          </p:nvPr>
        </p:nvSpPr>
        <p:spPr>
          <a:xfrm>
            <a:off x="493776" y="822960"/>
            <a:ext cx="4743450" cy="4815840"/>
          </a:xfrm>
        </p:spPr>
        <p:txBody>
          <a:bodyPr/>
          <a:lstStyle>
            <a:lvl1pPr marL="0" indent="0">
              <a:buFont typeface="Arial" pitchFamily="34" charset="0"/>
              <a:buNone/>
              <a:defRPr lang="en-US" sz="1600" kern="1200" dirty="0" smtClean="0">
                <a:solidFill>
                  <a:srgbClr val="002776"/>
                </a:solidFill>
                <a:latin typeface="+mn-lt"/>
                <a:ea typeface="+mn-ea"/>
                <a:cs typeface="+mn-cs"/>
              </a:defRPr>
            </a:lvl1pPr>
            <a:lvl2pPr>
              <a:defRPr sz="1600">
                <a:solidFill>
                  <a:srgbClr val="002776"/>
                </a:solidFill>
                <a:latin typeface="+mn-lt"/>
              </a:defRPr>
            </a:lvl2pPr>
            <a:lvl3pPr>
              <a:defRPr sz="1600">
                <a:solidFill>
                  <a:srgbClr val="002776"/>
                </a:solidFill>
                <a:latin typeface="+mn-lt"/>
              </a:defRPr>
            </a:lvl3pPr>
            <a:lvl4pPr>
              <a:defRPr sz="1600">
                <a:solidFill>
                  <a:srgbClr val="002776"/>
                </a:solidFill>
                <a:latin typeface="+mn-lt"/>
              </a:defRPr>
            </a:lvl4pPr>
            <a:lvl5pPr>
              <a:defRPr sz="1600">
                <a:solidFill>
                  <a:srgbClr val="002776"/>
                </a:solidFill>
                <a:latin typeface="+mn-lt"/>
              </a:defRPr>
            </a:lvl5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0" name="Content Placeholder 7"/>
          <p:cNvSpPr>
            <a:spLocks noGrp="1"/>
          </p:cNvSpPr>
          <p:nvPr>
            <p:ph sz="quarter" idx="12" hasCustomPrompt="1"/>
          </p:nvPr>
        </p:nvSpPr>
        <p:spPr>
          <a:xfrm>
            <a:off x="228600" y="195072"/>
            <a:ext cx="8001000" cy="274320"/>
          </a:xfrm>
        </p:spPr>
        <p:txBody>
          <a:bodyPr anchor="ctr"/>
          <a:lstStyle>
            <a:lvl1pPr marL="0" indent="0">
              <a:spcAft>
                <a:spcPts val="0"/>
              </a:spcAft>
              <a:buFontTx/>
              <a:buNone/>
              <a:defRPr sz="1600">
                <a:solidFill>
                  <a:schemeClr val="bg1"/>
                </a:solidFill>
                <a:latin typeface="+mj-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dirty="0"/>
              <a:t>Page Title</a:t>
            </a:r>
          </a:p>
        </p:txBody>
      </p:sp>
      <p:pic>
        <p:nvPicPr>
          <p:cNvPr id="9" name="Picture 8" descr="TreeTrunk_Small.jpg"/>
          <p:cNvPicPr>
            <a:picLocks noChangeAspect="1"/>
          </p:cNvPicPr>
          <p:nvPr userDrawn="1">
            <p:custDataLst>
              <p:tags r:id="rId1"/>
            </p:custDataLst>
          </p:nvPr>
        </p:nvPicPr>
        <p:blipFill>
          <a:blip r:embed="rId3" cstate="print">
            <a:extLst>
              <a:ext uri="{28A0092B-C50C-407E-A947-70E740481C1C}">
                <a14:useLocalDpi xmlns:a14="http://schemas.microsoft.com/office/drawing/2010/main" val="0"/>
              </a:ext>
            </a:extLst>
          </a:blip>
          <a:srcRect l="37949" t="9538" r="10275" b="11893"/>
          <a:stretch>
            <a:fillRect/>
          </a:stretch>
        </p:blipFill>
        <p:spPr>
          <a:xfrm rot="10800000">
            <a:off x="6251270" y="1472416"/>
            <a:ext cx="2578786" cy="3913187"/>
          </a:xfrm>
          <a:prstGeom prst="rect">
            <a:avLst/>
          </a:prstGeom>
        </p:spPr>
      </p:pic>
    </p:spTree>
    <p:extLst>
      <p:ext uri="{BB962C8B-B14F-4D97-AF65-F5344CB8AC3E}">
        <p14:creationId xmlns:p14="http://schemas.microsoft.com/office/powerpoint/2010/main" val="17643147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mportance">
    <p:spTree>
      <p:nvGrpSpPr>
        <p:cNvPr id="1" name=""/>
        <p:cNvGrpSpPr/>
        <p:nvPr/>
      </p:nvGrpSpPr>
      <p:grpSpPr>
        <a:xfrm>
          <a:off x="0" y="0"/>
          <a:ext cx="0" cy="0"/>
          <a:chOff x="0" y="0"/>
          <a:chExt cx="0" cy="0"/>
        </a:xfrm>
      </p:grpSpPr>
      <p:sp>
        <p:nvSpPr>
          <p:cNvPr id="8" name="Content Placeholder 7"/>
          <p:cNvSpPr>
            <a:spLocks noGrp="1"/>
          </p:cNvSpPr>
          <p:nvPr>
            <p:ph sz="quarter" idx="11"/>
          </p:nvPr>
        </p:nvSpPr>
        <p:spPr>
          <a:xfrm>
            <a:off x="493776" y="822960"/>
            <a:ext cx="4743450" cy="4815840"/>
          </a:xfrm>
        </p:spPr>
        <p:txBody>
          <a:bodyPr/>
          <a:lstStyle>
            <a:lvl1pPr marL="0" indent="0">
              <a:buFont typeface="Arial" pitchFamily="34" charset="0"/>
              <a:buNone/>
              <a:defRPr lang="en-US" sz="1600" kern="1200" dirty="0" smtClean="0">
                <a:solidFill>
                  <a:srgbClr val="002776"/>
                </a:solidFill>
                <a:latin typeface="+mn-lt"/>
                <a:ea typeface="+mn-ea"/>
                <a:cs typeface="+mn-cs"/>
              </a:defRPr>
            </a:lvl1pPr>
            <a:lvl2pPr>
              <a:defRPr sz="1600">
                <a:solidFill>
                  <a:srgbClr val="002776"/>
                </a:solidFill>
                <a:latin typeface="+mn-lt"/>
              </a:defRPr>
            </a:lvl2pPr>
            <a:lvl3pPr>
              <a:defRPr sz="1600">
                <a:solidFill>
                  <a:srgbClr val="002776"/>
                </a:solidFill>
                <a:latin typeface="+mn-lt"/>
              </a:defRPr>
            </a:lvl3pPr>
            <a:lvl4pPr>
              <a:defRPr sz="1600">
                <a:solidFill>
                  <a:srgbClr val="002776"/>
                </a:solidFill>
                <a:latin typeface="+mn-lt"/>
              </a:defRPr>
            </a:lvl4pPr>
            <a:lvl5pPr>
              <a:defRPr sz="1600">
                <a:solidFill>
                  <a:srgbClr val="002776"/>
                </a:solidFill>
                <a:latin typeface="+mn-lt"/>
              </a:defRPr>
            </a:lvl5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0" name="Content Placeholder 7"/>
          <p:cNvSpPr>
            <a:spLocks noGrp="1"/>
          </p:cNvSpPr>
          <p:nvPr>
            <p:ph sz="quarter" idx="12" hasCustomPrompt="1"/>
          </p:nvPr>
        </p:nvSpPr>
        <p:spPr>
          <a:xfrm>
            <a:off x="228600" y="195072"/>
            <a:ext cx="8001000" cy="274320"/>
          </a:xfrm>
        </p:spPr>
        <p:txBody>
          <a:bodyPr anchor="ctr"/>
          <a:lstStyle>
            <a:lvl1pPr marL="0" indent="0">
              <a:spcAft>
                <a:spcPts val="0"/>
              </a:spcAft>
              <a:buFontTx/>
              <a:buNone/>
              <a:defRPr sz="1600">
                <a:solidFill>
                  <a:schemeClr val="bg1"/>
                </a:solidFill>
                <a:latin typeface="+mj-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dirty="0"/>
              <a:t>Page Title</a:t>
            </a:r>
          </a:p>
        </p:txBody>
      </p:sp>
      <p:pic>
        <p:nvPicPr>
          <p:cNvPr id="5" name="Picture 2"/>
          <p:cNvPicPr>
            <a:picLocks noChangeAspect="1" noChangeArrowheads="1"/>
          </p:cNvPicPr>
          <p:nvPr userDrawn="1">
            <p:custDataLst>
              <p:tags r:id="rId1"/>
            </p:custDataLst>
          </p:nvPr>
        </p:nvPicPr>
        <p:blipFill>
          <a:blip r:embed="rId3" cstate="print"/>
          <a:srcRect/>
          <a:stretch>
            <a:fillRect/>
          </a:stretch>
        </p:blipFill>
        <p:spPr bwMode="auto">
          <a:xfrm>
            <a:off x="5266952" y="1485900"/>
            <a:ext cx="3555153" cy="3886200"/>
          </a:xfrm>
          <a:prstGeom prst="rect">
            <a:avLst/>
          </a:prstGeom>
          <a:noFill/>
          <a:ln w="9525">
            <a:noFill/>
            <a:miter lim="800000"/>
            <a:headEnd/>
            <a:tailEnd/>
          </a:ln>
          <a:effectLst/>
        </p:spPr>
      </p:pic>
    </p:spTree>
    <p:extLst>
      <p:ext uri="{BB962C8B-B14F-4D97-AF65-F5344CB8AC3E}">
        <p14:creationId xmlns:p14="http://schemas.microsoft.com/office/powerpoint/2010/main" val="29291964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odule Summary">
    <p:spTree>
      <p:nvGrpSpPr>
        <p:cNvPr id="1" name=""/>
        <p:cNvGrpSpPr/>
        <p:nvPr/>
      </p:nvGrpSpPr>
      <p:grpSpPr>
        <a:xfrm>
          <a:off x="0" y="0"/>
          <a:ext cx="0" cy="0"/>
          <a:chOff x="0" y="0"/>
          <a:chExt cx="0" cy="0"/>
        </a:xfrm>
      </p:grpSpPr>
      <p:sp>
        <p:nvSpPr>
          <p:cNvPr id="8" name="Content Placeholder 7"/>
          <p:cNvSpPr>
            <a:spLocks noGrp="1"/>
          </p:cNvSpPr>
          <p:nvPr>
            <p:ph sz="quarter" idx="11"/>
          </p:nvPr>
        </p:nvSpPr>
        <p:spPr>
          <a:xfrm>
            <a:off x="493776" y="822960"/>
            <a:ext cx="4743450" cy="5349240"/>
          </a:xfrm>
        </p:spPr>
        <p:txBody>
          <a:bodyPr/>
          <a:lstStyle>
            <a:lvl1pPr marL="0" indent="0">
              <a:buFont typeface="Arial" pitchFamily="34" charset="0"/>
              <a:buNone/>
              <a:defRPr lang="en-US" sz="1600" kern="1200" dirty="0" smtClean="0">
                <a:solidFill>
                  <a:srgbClr val="002776"/>
                </a:solidFill>
                <a:latin typeface="+mn-lt"/>
                <a:ea typeface="+mn-ea"/>
                <a:cs typeface="+mn-cs"/>
              </a:defRPr>
            </a:lvl1pPr>
            <a:lvl2pPr>
              <a:defRPr sz="1600">
                <a:solidFill>
                  <a:srgbClr val="002776"/>
                </a:solidFill>
                <a:latin typeface="+mn-lt"/>
              </a:defRPr>
            </a:lvl2pPr>
            <a:lvl3pPr>
              <a:defRPr sz="1600">
                <a:solidFill>
                  <a:srgbClr val="002776"/>
                </a:solidFill>
                <a:latin typeface="+mn-lt"/>
              </a:defRPr>
            </a:lvl3pPr>
            <a:lvl4pPr>
              <a:defRPr sz="1600">
                <a:solidFill>
                  <a:srgbClr val="002776"/>
                </a:solidFill>
                <a:latin typeface="+mn-lt"/>
              </a:defRPr>
            </a:lvl4pPr>
            <a:lvl5pPr>
              <a:defRPr sz="1600">
                <a:solidFill>
                  <a:srgbClr val="002776"/>
                </a:solidFill>
                <a:latin typeface="+mn-lt"/>
              </a:defRPr>
            </a:lvl5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0" name="Content Placeholder 7"/>
          <p:cNvSpPr>
            <a:spLocks noGrp="1"/>
          </p:cNvSpPr>
          <p:nvPr>
            <p:ph sz="quarter" idx="12" hasCustomPrompt="1"/>
          </p:nvPr>
        </p:nvSpPr>
        <p:spPr>
          <a:xfrm>
            <a:off x="228600" y="195072"/>
            <a:ext cx="8001000" cy="274320"/>
          </a:xfrm>
        </p:spPr>
        <p:txBody>
          <a:bodyPr anchor="ctr"/>
          <a:lstStyle>
            <a:lvl1pPr marL="0" indent="0">
              <a:spcAft>
                <a:spcPts val="0"/>
              </a:spcAft>
              <a:buFontTx/>
              <a:buNone/>
              <a:defRPr sz="1600">
                <a:solidFill>
                  <a:schemeClr val="bg1"/>
                </a:solidFill>
                <a:latin typeface="+mj-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dirty="0"/>
              <a:t>Page Title</a:t>
            </a:r>
          </a:p>
        </p:txBody>
      </p:sp>
      <p:pic>
        <p:nvPicPr>
          <p:cNvPr id="5" name="Picture 4" descr="GreenPencil_Small.jpg"/>
          <p:cNvPicPr>
            <a:picLocks noChangeAspect="1"/>
          </p:cNvPicPr>
          <p:nvPr userDrawn="1">
            <p:custDataLst>
              <p:tags r:id="rId1"/>
            </p:custDataLst>
          </p:nvPr>
        </p:nvPicPr>
        <p:blipFill>
          <a:blip r:embed="rId3" cstate="print">
            <a:extLst>
              <a:ext uri="{28A0092B-C50C-407E-A947-70E740481C1C}">
                <a14:useLocalDpi xmlns:a14="http://schemas.microsoft.com/office/drawing/2010/main" val="0"/>
              </a:ext>
            </a:extLst>
          </a:blip>
          <a:srcRect t="4505" b="33923"/>
          <a:stretch>
            <a:fillRect/>
          </a:stretch>
        </p:blipFill>
        <p:spPr>
          <a:xfrm>
            <a:off x="6003925" y="822960"/>
            <a:ext cx="2758438" cy="5337175"/>
          </a:xfrm>
          <a:prstGeom prst="rect">
            <a:avLst/>
          </a:prstGeom>
        </p:spPr>
      </p:pic>
    </p:spTree>
    <p:extLst>
      <p:ext uri="{BB962C8B-B14F-4D97-AF65-F5344CB8AC3E}">
        <p14:creationId xmlns:p14="http://schemas.microsoft.com/office/powerpoint/2010/main" val="42937702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ssessment Intro">
    <p:spTree>
      <p:nvGrpSpPr>
        <p:cNvPr id="1" name=""/>
        <p:cNvGrpSpPr/>
        <p:nvPr/>
      </p:nvGrpSpPr>
      <p:grpSpPr>
        <a:xfrm>
          <a:off x="0" y="0"/>
          <a:ext cx="0" cy="0"/>
          <a:chOff x="0" y="0"/>
          <a:chExt cx="0" cy="0"/>
        </a:xfrm>
      </p:grpSpPr>
      <p:sp>
        <p:nvSpPr>
          <p:cNvPr id="10" name="Content Placeholder 7"/>
          <p:cNvSpPr>
            <a:spLocks noGrp="1"/>
          </p:cNvSpPr>
          <p:nvPr>
            <p:ph sz="quarter" idx="12" hasCustomPrompt="1"/>
          </p:nvPr>
        </p:nvSpPr>
        <p:spPr>
          <a:xfrm>
            <a:off x="228600" y="195072"/>
            <a:ext cx="8001000" cy="274320"/>
          </a:xfrm>
        </p:spPr>
        <p:txBody>
          <a:bodyPr anchor="ctr"/>
          <a:lstStyle>
            <a:lvl1pPr marL="0" indent="0">
              <a:spcAft>
                <a:spcPts val="0"/>
              </a:spcAft>
              <a:buFontTx/>
              <a:buNone/>
              <a:defRPr sz="1600">
                <a:solidFill>
                  <a:schemeClr val="bg1"/>
                </a:solidFill>
                <a:latin typeface="+mj-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dirty="0"/>
              <a:t>Page Title</a:t>
            </a:r>
          </a:p>
        </p:txBody>
      </p:sp>
      <p:pic>
        <p:nvPicPr>
          <p:cNvPr id="7" name="Picture 6" descr="Cable_Small.jpg"/>
          <p:cNvPicPr>
            <a:picLocks noChangeAspect="1"/>
          </p:cNvPicPr>
          <p:nvPr userDrawn="1">
            <p:custDataLst>
              <p:tags r:id="rId1"/>
            </p:custDataLst>
          </p:nvPr>
        </p:nvPicPr>
        <p:blipFill>
          <a:blip r:embed="rId3" cstate="print">
            <a:extLst>
              <a:ext uri="{28A0092B-C50C-407E-A947-70E740481C1C}">
                <a14:useLocalDpi xmlns:a14="http://schemas.microsoft.com/office/drawing/2010/main" val="0"/>
              </a:ext>
            </a:extLst>
          </a:blip>
          <a:srcRect l="7619" t="5048" r="47527" b="6607"/>
          <a:stretch>
            <a:fillRect/>
          </a:stretch>
        </p:blipFill>
        <p:spPr>
          <a:xfrm>
            <a:off x="6553214" y="1219200"/>
            <a:ext cx="2246811" cy="4452322"/>
          </a:xfrm>
          <a:prstGeom prst="rect">
            <a:avLst/>
          </a:prstGeom>
        </p:spPr>
      </p:pic>
      <p:sp>
        <p:nvSpPr>
          <p:cNvPr id="9" name="Content Placeholder 7"/>
          <p:cNvSpPr>
            <a:spLocks noGrp="1"/>
          </p:cNvSpPr>
          <p:nvPr>
            <p:ph sz="quarter" idx="11"/>
          </p:nvPr>
        </p:nvSpPr>
        <p:spPr>
          <a:xfrm>
            <a:off x="493776" y="822960"/>
            <a:ext cx="4743450" cy="5349240"/>
          </a:xfrm>
        </p:spPr>
        <p:txBody>
          <a:bodyPr/>
          <a:lstStyle>
            <a:lvl1pPr marL="0" indent="0">
              <a:buFont typeface="Arial" pitchFamily="34" charset="0"/>
              <a:buNone/>
              <a:defRPr lang="en-US" sz="1600" kern="1200" dirty="0" smtClean="0">
                <a:solidFill>
                  <a:srgbClr val="002776"/>
                </a:solidFill>
                <a:latin typeface="+mn-lt"/>
                <a:ea typeface="+mn-ea"/>
                <a:cs typeface="+mn-cs"/>
              </a:defRPr>
            </a:lvl1pPr>
            <a:lvl2pPr>
              <a:defRPr sz="1600">
                <a:solidFill>
                  <a:srgbClr val="002776"/>
                </a:solidFill>
                <a:latin typeface="+mn-lt"/>
              </a:defRPr>
            </a:lvl2pPr>
            <a:lvl3pPr>
              <a:defRPr sz="1600">
                <a:solidFill>
                  <a:srgbClr val="002776"/>
                </a:solidFill>
                <a:latin typeface="+mn-lt"/>
              </a:defRPr>
            </a:lvl3pPr>
            <a:lvl4pPr>
              <a:defRPr sz="1600">
                <a:solidFill>
                  <a:srgbClr val="002776"/>
                </a:solidFill>
                <a:latin typeface="+mn-lt"/>
              </a:defRPr>
            </a:lvl4pPr>
            <a:lvl5pPr>
              <a:defRPr sz="1600">
                <a:solidFill>
                  <a:srgbClr val="002776"/>
                </a:solidFill>
                <a:latin typeface="+mn-lt"/>
              </a:defRPr>
            </a:lvl5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Tree>
    <p:extLst>
      <p:ext uri="{BB962C8B-B14F-4D97-AF65-F5344CB8AC3E}">
        <p14:creationId xmlns:p14="http://schemas.microsoft.com/office/powerpoint/2010/main" val="312877206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Aligned Top with Image at Bottom Screen">
    <p:spTree>
      <p:nvGrpSpPr>
        <p:cNvPr id="1" name=""/>
        <p:cNvGrpSpPr/>
        <p:nvPr/>
      </p:nvGrpSpPr>
      <p:grpSpPr>
        <a:xfrm>
          <a:off x="0" y="0"/>
          <a:ext cx="0" cy="0"/>
          <a:chOff x="0" y="0"/>
          <a:chExt cx="0" cy="0"/>
        </a:xfrm>
      </p:grpSpPr>
      <p:sp>
        <p:nvSpPr>
          <p:cNvPr id="12" name="Content Placeholder 11"/>
          <p:cNvSpPr>
            <a:spLocks noGrp="1"/>
          </p:cNvSpPr>
          <p:nvPr>
            <p:ph sz="quarter" idx="12"/>
          </p:nvPr>
        </p:nvSpPr>
        <p:spPr>
          <a:xfrm>
            <a:off x="493776" y="822960"/>
            <a:ext cx="8119872" cy="2103120"/>
          </a:xfrm>
        </p:spPr>
        <p:txBody>
          <a:bodyPr/>
          <a:lstStyle>
            <a:lvl1pPr marL="174625" indent="-174625">
              <a:buFont typeface="Arial" pitchFamily="34" charset="0"/>
              <a:buNone/>
              <a:defRPr>
                <a:solidFill>
                  <a:srgbClr val="002776"/>
                </a:solidFill>
              </a:defRPr>
            </a:lvl1pPr>
            <a:lvl2pPr>
              <a:defRPr>
                <a:solidFill>
                  <a:srgbClr val="002776"/>
                </a:solidFill>
              </a:defRPr>
            </a:lvl2pPr>
            <a:lvl3pPr>
              <a:defRPr>
                <a:solidFill>
                  <a:srgbClr val="002776"/>
                </a:solidFill>
              </a:defRPr>
            </a:lvl3pPr>
            <a:lvl4pPr>
              <a:defRPr>
                <a:solidFill>
                  <a:srgbClr val="002776"/>
                </a:solidFill>
              </a:defRPr>
            </a:lvl4pPr>
            <a:lvl5pPr>
              <a:defRPr>
                <a:solidFill>
                  <a:srgbClr val="002776"/>
                </a:solidFill>
              </a:defRPr>
            </a:lvl5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8" name="Content Placeholder 7"/>
          <p:cNvSpPr>
            <a:spLocks noGrp="1"/>
          </p:cNvSpPr>
          <p:nvPr>
            <p:ph sz="quarter" idx="13" hasCustomPrompt="1"/>
          </p:nvPr>
        </p:nvSpPr>
        <p:spPr>
          <a:xfrm>
            <a:off x="228600" y="195072"/>
            <a:ext cx="8001000" cy="274320"/>
          </a:xfrm>
        </p:spPr>
        <p:txBody>
          <a:bodyPr anchor="ctr"/>
          <a:lstStyle>
            <a:lvl1pPr marL="0" indent="0">
              <a:spcAft>
                <a:spcPts val="0"/>
              </a:spcAft>
              <a:buFontTx/>
              <a:buNone/>
              <a:defRPr sz="1600">
                <a:solidFill>
                  <a:schemeClr val="bg1"/>
                </a:solidFill>
                <a:latin typeface="+mj-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dirty="0"/>
              <a:t>Page Title</a:t>
            </a:r>
          </a:p>
        </p:txBody>
      </p:sp>
    </p:spTree>
    <p:extLst>
      <p:ext uri="{BB962C8B-B14F-4D97-AF65-F5344CB8AC3E}">
        <p14:creationId xmlns:p14="http://schemas.microsoft.com/office/powerpoint/2010/main" val="116613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 y="1123856"/>
            <a:ext cx="8913813" cy="914400"/>
          </a:xfrm>
          <a:prstGeom prst="rect">
            <a:avLst/>
          </a:prstGeom>
        </p:spPr>
        <p:txBody>
          <a:bodyPr/>
          <a:lstStyle/>
          <a:p>
            <a:r>
              <a:rPr lang="en-US"/>
              <a:t>Click to edit Master title style</a:t>
            </a:r>
            <a:endParaRPr/>
          </a:p>
        </p:txBody>
      </p:sp>
      <p:sp>
        <p:nvSpPr>
          <p:cNvPr id="3" name="Content Placeholder 2"/>
          <p:cNvSpPr>
            <a:spLocks noGrp="1"/>
          </p:cNvSpPr>
          <p:nvPr>
            <p:ph sz="half" idx="1"/>
          </p:nvPr>
        </p:nvSpPr>
        <p:spPr>
          <a:xfrm>
            <a:off x="1117600" y="2595564"/>
            <a:ext cx="3566160" cy="3681412"/>
          </a:xfrm>
          <a:prstGeom prst="rect">
            <a:avLst/>
          </a:prstGeo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5147534" y="2595564"/>
            <a:ext cx="3566160" cy="3681412"/>
          </a:xfrm>
          <a:prstGeom prst="rect">
            <a:avLst/>
          </a:prstGeo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pic>
        <p:nvPicPr>
          <p:cNvPr id="8" name="Picture 7"/>
          <p:cNvPicPr>
            <a:picLocks noChangeAspect="1"/>
          </p:cNvPicPr>
          <p:nvPr userDrawn="1"/>
        </p:nvPicPr>
        <p:blipFill>
          <a:blip r:embed="rId2"/>
          <a:stretch>
            <a:fillRect/>
          </a:stretch>
        </p:blipFill>
        <p:spPr>
          <a:xfrm>
            <a:off x="7168896" y="21792"/>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TextBox 8"/>
          <p:cNvSpPr txBox="1"/>
          <p:nvPr userDrawn="1"/>
        </p:nvSpPr>
        <p:spPr>
          <a:xfrm>
            <a:off x="5253412" y="6590670"/>
            <a:ext cx="4714752" cy="230832"/>
          </a:xfrm>
          <a:prstGeom prst="rect">
            <a:avLst/>
          </a:prstGeom>
          <a:noFill/>
        </p:spPr>
        <p:txBody>
          <a:bodyPr wrap="square" rtlCol="0">
            <a:spAutoFit/>
          </a:bodyPr>
          <a:lstStyle/>
          <a:p>
            <a:pPr algn="ctr"/>
            <a:r>
              <a:rPr lang="en-US" sz="900" dirty="0"/>
              <a:t>Copyrights © 2017 Innodatatics Inc</a:t>
            </a:r>
            <a:r>
              <a:rPr lang="en-US" sz="900" baseline="0" dirty="0"/>
              <a:t>. All Rights Reserved</a:t>
            </a:r>
            <a:endParaRPr lang="en-US" sz="900"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Module Completion Screen">
    <p:spTree>
      <p:nvGrpSpPr>
        <p:cNvPr id="1" name=""/>
        <p:cNvGrpSpPr/>
        <p:nvPr/>
      </p:nvGrpSpPr>
      <p:grpSpPr>
        <a:xfrm>
          <a:off x="0" y="0"/>
          <a:ext cx="0" cy="0"/>
          <a:chOff x="0" y="0"/>
          <a:chExt cx="0" cy="0"/>
        </a:xfrm>
      </p:grpSpPr>
      <p:sp>
        <p:nvSpPr>
          <p:cNvPr id="15" name="Content Placeholder 11"/>
          <p:cNvSpPr>
            <a:spLocks noGrp="1"/>
          </p:cNvSpPr>
          <p:nvPr>
            <p:ph sz="quarter" idx="13"/>
          </p:nvPr>
        </p:nvSpPr>
        <p:spPr>
          <a:xfrm>
            <a:off x="493776" y="2362200"/>
            <a:ext cx="8119872" cy="2468880"/>
          </a:xfrm>
        </p:spPr>
        <p:txBody>
          <a:bodyPr/>
          <a:lstStyle>
            <a:lvl1pPr marL="174625" indent="-174625" algn="ctr">
              <a:buFont typeface="Arial" pitchFamily="34" charset="0"/>
              <a:buNone/>
              <a:defRPr>
                <a:solidFill>
                  <a:srgbClr val="002776"/>
                </a:solidFill>
              </a:defRPr>
            </a:lvl1pPr>
            <a:lvl2pPr algn="ctr">
              <a:defRPr/>
            </a:lvl2pPr>
            <a:lvl3pPr algn="ctr">
              <a:defRPr/>
            </a:lvl3pPr>
            <a:lvl4pPr algn="ctr">
              <a:defRPr/>
            </a:lvl4pPr>
            <a:lvl5pPr algn="ctr">
              <a:defRPr/>
            </a:lvl5pPr>
          </a:lstStyle>
          <a:p>
            <a:pPr lvl="0"/>
            <a:r>
              <a:rPr lang="en-US" dirty="0"/>
              <a:t>Click to edit Master text styles</a:t>
            </a:r>
          </a:p>
        </p:txBody>
      </p:sp>
      <p:sp>
        <p:nvSpPr>
          <p:cNvPr id="8" name="Content Placeholder 7"/>
          <p:cNvSpPr>
            <a:spLocks noGrp="1"/>
          </p:cNvSpPr>
          <p:nvPr>
            <p:ph sz="quarter" idx="12" hasCustomPrompt="1"/>
          </p:nvPr>
        </p:nvSpPr>
        <p:spPr>
          <a:xfrm>
            <a:off x="228600" y="195072"/>
            <a:ext cx="8001000" cy="274320"/>
          </a:xfrm>
        </p:spPr>
        <p:txBody>
          <a:bodyPr anchor="ctr"/>
          <a:lstStyle>
            <a:lvl1pPr marL="0" indent="0">
              <a:spcAft>
                <a:spcPts val="0"/>
              </a:spcAft>
              <a:buFontTx/>
              <a:buNone/>
              <a:defRPr sz="1600">
                <a:solidFill>
                  <a:schemeClr val="bg1"/>
                </a:solidFill>
                <a:latin typeface="+mj-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dirty="0"/>
              <a:t>Page Title</a:t>
            </a:r>
          </a:p>
        </p:txBody>
      </p:sp>
    </p:spTree>
    <p:extLst>
      <p:ext uri="{BB962C8B-B14F-4D97-AF65-F5344CB8AC3E}">
        <p14:creationId xmlns:p14="http://schemas.microsoft.com/office/powerpoint/2010/main" val="352666904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803108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Module Title">
    <p:spTree>
      <p:nvGrpSpPr>
        <p:cNvPr id="1" name=""/>
        <p:cNvGrpSpPr/>
        <p:nvPr/>
      </p:nvGrpSpPr>
      <p:grpSpPr>
        <a:xfrm>
          <a:off x="0" y="0"/>
          <a:ext cx="0" cy="0"/>
          <a:chOff x="0" y="0"/>
          <a:chExt cx="0" cy="0"/>
        </a:xfrm>
      </p:grpSpPr>
      <p:sp>
        <p:nvSpPr>
          <p:cNvPr id="6" name="Text Placeholder 6"/>
          <p:cNvSpPr>
            <a:spLocks noGrp="1"/>
          </p:cNvSpPr>
          <p:nvPr>
            <p:ph type="body" sz="quarter" idx="10" hasCustomPrompt="1"/>
          </p:nvPr>
        </p:nvSpPr>
        <p:spPr>
          <a:xfrm>
            <a:off x="583865" y="1752600"/>
            <a:ext cx="5660136" cy="1655064"/>
          </a:xfrm>
          <a:prstGeom prst="rect">
            <a:avLst/>
          </a:prstGeom>
        </p:spPr>
        <p:txBody>
          <a:bodyPr/>
          <a:lstStyle>
            <a:lvl1pPr marL="0" marR="0" indent="0" algn="l" defTabSz="871538" rtl="0" eaLnBrk="0" fontAlgn="base" latinLnBrk="0" hangingPunct="0">
              <a:lnSpc>
                <a:spcPct val="100000"/>
              </a:lnSpc>
              <a:spcBef>
                <a:spcPct val="0"/>
              </a:spcBef>
              <a:spcAft>
                <a:spcPts val="0"/>
              </a:spcAft>
              <a:buClrTx/>
              <a:buSzTx/>
              <a:buFont typeface="Arial" pitchFamily="34" charset="0"/>
              <a:buNone/>
              <a:tabLst/>
              <a:defRPr lang="en-US" sz="4000" b="0" kern="1200" baseline="0" dirty="0" smtClean="0">
                <a:solidFill>
                  <a:srgbClr val="002776"/>
                </a:solidFill>
                <a:latin typeface="Times New Roman" pitchFamily="18" charset="0"/>
                <a:ea typeface="Geneva" charset="-128"/>
                <a:cs typeface="Arial" pitchFamily="34" charset="0"/>
              </a:defRPr>
            </a:lvl1pPr>
          </a:lstStyle>
          <a:p>
            <a:pPr>
              <a:lnSpc>
                <a:spcPct val="90000"/>
              </a:lnSpc>
            </a:pPr>
            <a:r>
              <a:rPr lang="en-US" sz="4000" dirty="0">
                <a:solidFill>
                  <a:schemeClr val="tx2"/>
                </a:solidFill>
              </a:rPr>
              <a:t>Add Module Title</a:t>
            </a:r>
          </a:p>
          <a:p>
            <a:pPr lvl="0"/>
            <a:endParaRPr lang="en-US" dirty="0"/>
          </a:p>
        </p:txBody>
      </p:sp>
      <p:pic>
        <p:nvPicPr>
          <p:cNvPr id="4" name="Picture 3" descr="Pineapple_Small.jpg"/>
          <p:cNvPicPr>
            <a:picLocks noChangeAspect="1"/>
          </p:cNvPicPr>
          <p:nvPr userDrawn="1">
            <p:custDataLst>
              <p:tags r:id="rId1"/>
            </p:custDataLst>
          </p:nvPr>
        </p:nvPicPr>
        <p:blipFill>
          <a:blip r:embed="rId3" cstate="screen"/>
          <a:srcRect t="4319"/>
          <a:stretch>
            <a:fillRect/>
          </a:stretch>
        </p:blipFill>
        <p:spPr>
          <a:xfrm flipH="1">
            <a:off x="5334000" y="939800"/>
            <a:ext cx="3276600" cy="5638800"/>
          </a:xfrm>
          <a:prstGeom prst="rect">
            <a:avLst/>
          </a:prstGeom>
        </p:spPr>
      </p:pic>
    </p:spTree>
    <p:extLst>
      <p:ext uri="{BB962C8B-B14F-4D97-AF65-F5344CB8AC3E}">
        <p14:creationId xmlns:p14="http://schemas.microsoft.com/office/powerpoint/2010/main" val="399261968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397592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mpletion Slide">
    <p:spTree>
      <p:nvGrpSpPr>
        <p:cNvPr id="1" name=""/>
        <p:cNvGrpSpPr/>
        <p:nvPr/>
      </p:nvGrpSpPr>
      <p:grpSpPr>
        <a:xfrm>
          <a:off x="0" y="0"/>
          <a:ext cx="0" cy="0"/>
          <a:chOff x="0" y="0"/>
          <a:chExt cx="0" cy="0"/>
        </a:xfrm>
      </p:grpSpPr>
      <p:sp>
        <p:nvSpPr>
          <p:cNvPr id="8" name="Content Placeholder 7"/>
          <p:cNvSpPr>
            <a:spLocks noGrp="1"/>
          </p:cNvSpPr>
          <p:nvPr>
            <p:ph sz="quarter" idx="11"/>
          </p:nvPr>
        </p:nvSpPr>
        <p:spPr>
          <a:xfrm>
            <a:off x="493776" y="822960"/>
            <a:ext cx="4743450" cy="4815840"/>
          </a:xfrm>
        </p:spPr>
        <p:txBody>
          <a:bodyPr/>
          <a:lstStyle>
            <a:lvl1pPr marL="0" indent="0">
              <a:buFont typeface="Arial" pitchFamily="34" charset="0"/>
              <a:buNone/>
              <a:defRPr lang="en-US" sz="1600" kern="1200" dirty="0" smtClean="0">
                <a:solidFill>
                  <a:srgbClr val="002776"/>
                </a:solidFill>
                <a:latin typeface="+mn-lt"/>
                <a:ea typeface="+mn-ea"/>
                <a:cs typeface="+mn-cs"/>
              </a:defRPr>
            </a:lvl1pPr>
            <a:lvl2pPr>
              <a:defRPr sz="1600">
                <a:solidFill>
                  <a:srgbClr val="002776"/>
                </a:solidFill>
                <a:latin typeface="+mn-lt"/>
              </a:defRPr>
            </a:lvl2pPr>
            <a:lvl3pPr>
              <a:defRPr sz="1600">
                <a:solidFill>
                  <a:srgbClr val="002776"/>
                </a:solidFill>
                <a:latin typeface="+mn-lt"/>
              </a:defRPr>
            </a:lvl3pPr>
            <a:lvl4pPr>
              <a:defRPr sz="1600">
                <a:solidFill>
                  <a:srgbClr val="002776"/>
                </a:solidFill>
                <a:latin typeface="+mn-lt"/>
              </a:defRPr>
            </a:lvl4pPr>
            <a:lvl5pPr>
              <a:defRPr sz="1600">
                <a:solidFill>
                  <a:srgbClr val="002776"/>
                </a:solidFill>
                <a:latin typeface="+mn-lt"/>
              </a:defRPr>
            </a:lvl5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0" name="Content Placeholder 7"/>
          <p:cNvSpPr>
            <a:spLocks noGrp="1"/>
          </p:cNvSpPr>
          <p:nvPr>
            <p:ph sz="quarter" idx="12" hasCustomPrompt="1"/>
          </p:nvPr>
        </p:nvSpPr>
        <p:spPr>
          <a:xfrm>
            <a:off x="228600" y="195072"/>
            <a:ext cx="8001000" cy="274320"/>
          </a:xfrm>
        </p:spPr>
        <p:txBody>
          <a:bodyPr anchor="ctr"/>
          <a:lstStyle>
            <a:lvl1pPr marL="0" indent="0">
              <a:spcAft>
                <a:spcPts val="0"/>
              </a:spcAft>
              <a:buFontTx/>
              <a:buNone/>
              <a:defRPr sz="1600">
                <a:solidFill>
                  <a:schemeClr val="bg1"/>
                </a:solidFill>
                <a:latin typeface="+mj-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dirty="0"/>
              <a:t>Page Title</a:t>
            </a:r>
          </a:p>
        </p:txBody>
      </p:sp>
    </p:spTree>
    <p:extLst>
      <p:ext uri="{BB962C8B-B14F-4D97-AF65-F5344CB8AC3E}">
        <p14:creationId xmlns:p14="http://schemas.microsoft.com/office/powerpoint/2010/main" val="288025882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my slide ">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artisticGlowDiffused trans="33000" intensity="2"/>
                    </a14:imgEffect>
                  </a14:imgLayer>
                </a14:imgProps>
              </a:ext>
              <a:ext uri="{28A0092B-C50C-407E-A947-70E740481C1C}">
                <a14:useLocalDpi xmlns:a14="http://schemas.microsoft.com/office/drawing/2010/main" val="0"/>
              </a:ext>
            </a:extLst>
          </a:blip>
          <a:stretch>
            <a:fillRect/>
          </a:stretch>
        </p:blipFill>
        <p:spPr>
          <a:xfrm>
            <a:off x="-2312126" y="0"/>
            <a:ext cx="13501095" cy="6975567"/>
          </a:xfrm>
          <a:prstGeom prst="rect">
            <a:avLst/>
          </a:prstGeom>
        </p:spPr>
      </p:pic>
      <p:sp>
        <p:nvSpPr>
          <p:cNvPr id="8" name="Footer Placeholder 5"/>
          <p:cNvSpPr>
            <a:spLocks noGrp="1"/>
          </p:cNvSpPr>
          <p:nvPr>
            <p:ph type="ftr" sz="quarter" idx="4294967295"/>
          </p:nvPr>
        </p:nvSpPr>
        <p:spPr>
          <a:xfrm>
            <a:off x="6188528" y="483792"/>
            <a:ext cx="3086100" cy="365125"/>
          </a:xfrm>
        </p:spPr>
        <p:txBody>
          <a:bodyPr/>
          <a:lstStyle/>
          <a:p>
            <a:r>
              <a:rPr lang="en-US" sz="3200" u="sng" dirty="0">
                <a:solidFill>
                  <a:schemeClr val="accent1">
                    <a:lumMod val="75000"/>
                  </a:schemeClr>
                </a:solidFill>
                <a:latin typeface="Baskerville Old Face" panose="02020602080505020303" pitchFamily="18" charset="0"/>
              </a:rPr>
              <a:t>EXCEL</a:t>
            </a:r>
            <a:r>
              <a:rPr lang="en-US" sz="3200" u="sng" dirty="0">
                <a:solidFill>
                  <a:schemeClr val="accent2"/>
                </a:solidFill>
                <a:latin typeface="Baskerville Old Face" panose="02020602080505020303" pitchFamily="18" charset="0"/>
              </a:rPr>
              <a:t>R</a:t>
            </a:r>
          </a:p>
        </p:txBody>
      </p:sp>
    </p:spTree>
    <p:extLst>
      <p:ext uri="{BB962C8B-B14F-4D97-AF65-F5344CB8AC3E}">
        <p14:creationId xmlns:p14="http://schemas.microsoft.com/office/powerpoint/2010/main" val="247213900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B31103-E00C-4F4C-B8E0-6335C6F51203}" type="datetime1">
              <a:rPr lang="en-US" smtClean="0"/>
              <a:pPr/>
              <a:t>6/26/2020</a:t>
            </a:fld>
            <a:endParaRPr lang="en-US"/>
          </a:p>
        </p:txBody>
      </p:sp>
      <p:sp>
        <p:nvSpPr>
          <p:cNvPr id="5" name="Footer Placeholder 4"/>
          <p:cNvSpPr>
            <a:spLocks noGrp="1"/>
          </p:cNvSpPr>
          <p:nvPr>
            <p:ph type="ftr" sz="quarter" idx="11"/>
          </p:nvPr>
        </p:nvSpPr>
        <p:spPr/>
        <p:txBody>
          <a:bodyPr/>
          <a:lstStyle/>
          <a:p>
            <a:r>
              <a:rPr lang="en-US"/>
              <a:t>EXCELR</a:t>
            </a:r>
          </a:p>
        </p:txBody>
      </p:sp>
      <p:sp>
        <p:nvSpPr>
          <p:cNvPr id="6" name="Slide Number Placeholder 5"/>
          <p:cNvSpPr>
            <a:spLocks noGrp="1"/>
          </p:cNvSpPr>
          <p:nvPr>
            <p:ph type="sldNum" sz="quarter" idx="12"/>
          </p:nvPr>
        </p:nvSpPr>
        <p:spPr/>
        <p:txBody>
          <a:bodyPr/>
          <a:lstStyle/>
          <a:p>
            <a:fld id="{DD0C7EFB-5F3C-456A-AED5-93A3A3347661}" type="slidenum">
              <a:rPr lang="en-US" smtClean="0"/>
              <a:pPr/>
              <a:t>‹#›</a:t>
            </a:fld>
            <a:endParaRPr lang="en-US"/>
          </a:p>
        </p:txBody>
      </p:sp>
    </p:spTree>
    <p:extLst>
      <p:ext uri="{BB962C8B-B14F-4D97-AF65-F5344CB8AC3E}">
        <p14:creationId xmlns:p14="http://schemas.microsoft.com/office/powerpoint/2010/main" val="37471745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5"/>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D60336B-7105-4A6C-9412-B79333C5A858}" type="datetime1">
              <a:rPr lang="en-US" smtClean="0"/>
              <a:pPr/>
              <a:t>6/26/2020</a:t>
            </a:fld>
            <a:endParaRPr lang="en-US"/>
          </a:p>
        </p:txBody>
      </p:sp>
      <p:sp>
        <p:nvSpPr>
          <p:cNvPr id="5" name="Footer Placeholder 4"/>
          <p:cNvSpPr>
            <a:spLocks noGrp="1"/>
          </p:cNvSpPr>
          <p:nvPr>
            <p:ph type="ftr" sz="quarter" idx="11"/>
          </p:nvPr>
        </p:nvSpPr>
        <p:spPr/>
        <p:txBody>
          <a:bodyPr/>
          <a:lstStyle/>
          <a:p>
            <a:r>
              <a:rPr lang="en-US"/>
              <a:t>EXCELR</a:t>
            </a:r>
          </a:p>
        </p:txBody>
      </p:sp>
      <p:sp>
        <p:nvSpPr>
          <p:cNvPr id="6" name="Slide Number Placeholder 5"/>
          <p:cNvSpPr>
            <a:spLocks noGrp="1"/>
          </p:cNvSpPr>
          <p:nvPr>
            <p:ph type="sldNum" sz="quarter" idx="12"/>
          </p:nvPr>
        </p:nvSpPr>
        <p:spPr/>
        <p:txBody>
          <a:bodyPr/>
          <a:lstStyle/>
          <a:p>
            <a:fld id="{DD0C7EFB-5F3C-456A-AED5-93A3A3347661}" type="slidenum">
              <a:rPr lang="en-US" smtClean="0"/>
              <a:pPr/>
              <a:t>‹#›</a:t>
            </a:fld>
            <a:endParaRPr lang="en-US"/>
          </a:p>
        </p:txBody>
      </p:sp>
    </p:spTree>
    <p:extLst>
      <p:ext uri="{BB962C8B-B14F-4D97-AF65-F5344CB8AC3E}">
        <p14:creationId xmlns:p14="http://schemas.microsoft.com/office/powerpoint/2010/main" val="268182743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FA7FAAA-F327-4FC0-AA53-F8113E4CE6CC}" type="datetime1">
              <a:rPr lang="en-US" smtClean="0"/>
              <a:pPr/>
              <a:t>6/26/2020</a:t>
            </a:fld>
            <a:endParaRPr lang="en-US"/>
          </a:p>
        </p:txBody>
      </p:sp>
      <p:sp>
        <p:nvSpPr>
          <p:cNvPr id="6" name="Footer Placeholder 5"/>
          <p:cNvSpPr>
            <a:spLocks noGrp="1"/>
          </p:cNvSpPr>
          <p:nvPr>
            <p:ph type="ftr" sz="quarter" idx="11"/>
          </p:nvPr>
        </p:nvSpPr>
        <p:spPr/>
        <p:txBody>
          <a:bodyPr/>
          <a:lstStyle/>
          <a:p>
            <a:r>
              <a:rPr lang="en-US"/>
              <a:t>EXCELR</a:t>
            </a:r>
          </a:p>
        </p:txBody>
      </p:sp>
      <p:sp>
        <p:nvSpPr>
          <p:cNvPr id="7" name="Slide Number Placeholder 6"/>
          <p:cNvSpPr>
            <a:spLocks noGrp="1"/>
          </p:cNvSpPr>
          <p:nvPr>
            <p:ph type="sldNum" sz="quarter" idx="12"/>
          </p:nvPr>
        </p:nvSpPr>
        <p:spPr/>
        <p:txBody>
          <a:bodyPr/>
          <a:lstStyle/>
          <a:p>
            <a:fld id="{DD0C7EFB-5F3C-456A-AED5-93A3A3347661}" type="slidenum">
              <a:rPr lang="en-US" smtClean="0"/>
              <a:pPr/>
              <a:t>‹#›</a:t>
            </a:fld>
            <a:endParaRPr lang="en-US"/>
          </a:p>
        </p:txBody>
      </p:sp>
    </p:spTree>
    <p:extLst>
      <p:ext uri="{BB962C8B-B14F-4D97-AF65-F5344CB8AC3E}">
        <p14:creationId xmlns:p14="http://schemas.microsoft.com/office/powerpoint/2010/main" val="279738426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7"/>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2"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E93246C-082B-4804-B303-17E3CF92FB10}" type="datetime1">
              <a:rPr lang="en-US" smtClean="0"/>
              <a:pPr/>
              <a:t>6/26/2020</a:t>
            </a:fld>
            <a:endParaRPr lang="en-US"/>
          </a:p>
        </p:txBody>
      </p:sp>
      <p:sp>
        <p:nvSpPr>
          <p:cNvPr id="8" name="Footer Placeholder 7"/>
          <p:cNvSpPr>
            <a:spLocks noGrp="1"/>
          </p:cNvSpPr>
          <p:nvPr>
            <p:ph type="ftr" sz="quarter" idx="11"/>
          </p:nvPr>
        </p:nvSpPr>
        <p:spPr/>
        <p:txBody>
          <a:bodyPr/>
          <a:lstStyle/>
          <a:p>
            <a:r>
              <a:rPr lang="en-US"/>
              <a:t>EXCELR</a:t>
            </a:r>
          </a:p>
        </p:txBody>
      </p:sp>
      <p:sp>
        <p:nvSpPr>
          <p:cNvPr id="9" name="Slide Number Placeholder 8"/>
          <p:cNvSpPr>
            <a:spLocks noGrp="1"/>
          </p:cNvSpPr>
          <p:nvPr>
            <p:ph type="sldNum" sz="quarter" idx="12"/>
          </p:nvPr>
        </p:nvSpPr>
        <p:spPr/>
        <p:txBody>
          <a:bodyPr/>
          <a:lstStyle/>
          <a:p>
            <a:fld id="{DD0C7EFB-5F3C-456A-AED5-93A3A3347661}" type="slidenum">
              <a:rPr lang="en-US" smtClean="0"/>
              <a:pPr/>
              <a:t>‹#›</a:t>
            </a:fld>
            <a:endParaRPr lang="en-US"/>
          </a:p>
        </p:txBody>
      </p:sp>
    </p:spTree>
    <p:extLst>
      <p:ext uri="{BB962C8B-B14F-4D97-AF65-F5344CB8AC3E}">
        <p14:creationId xmlns:p14="http://schemas.microsoft.com/office/powerpoint/2010/main" val="1408514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 y="1123856"/>
            <a:ext cx="8913813" cy="914400"/>
          </a:xfrm>
          <a:prstGeom prst="rect">
            <a:avLst/>
          </a:prstGeo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120588" y="2017714"/>
            <a:ext cx="3566160" cy="877886"/>
          </a:xfrm>
          <a:prstGeom prst="rect">
            <a:avLst/>
          </a:prstGeo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588" y="3065931"/>
            <a:ext cx="3566160" cy="3211046"/>
          </a:xfrm>
          <a:prstGeom prst="rect">
            <a:avLst/>
          </a:prstGeo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5147534" y="2017714"/>
            <a:ext cx="3566160" cy="877886"/>
          </a:xfrm>
          <a:prstGeom prst="rect">
            <a:avLst/>
          </a:prstGeo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47534" y="3065931"/>
            <a:ext cx="3566160" cy="3211046"/>
          </a:xfrm>
          <a:prstGeom prst="rect">
            <a:avLst/>
          </a:prstGeo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cxnSp>
        <p:nvCxnSpPr>
          <p:cNvPr id="11" name="Straight Connector 10"/>
          <p:cNvCxnSpPr/>
          <p:nvPr/>
        </p:nvCxnSpPr>
        <p:spPr>
          <a:xfrm>
            <a:off x="1212028" y="2904567"/>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238974" y="2904567"/>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212028" y="2904567"/>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238974" y="2904567"/>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212028" y="2904567"/>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238974" y="2904567"/>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userDrawn="1"/>
        </p:nvPicPr>
        <p:blipFill>
          <a:blip r:embed="rId2"/>
          <a:stretch>
            <a:fillRect/>
          </a:stretch>
        </p:blipFill>
        <p:spPr>
          <a:xfrm>
            <a:off x="7168896" y="12648"/>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8" name="TextBox 17"/>
          <p:cNvSpPr txBox="1"/>
          <p:nvPr userDrawn="1"/>
        </p:nvSpPr>
        <p:spPr>
          <a:xfrm>
            <a:off x="5244268" y="6590670"/>
            <a:ext cx="4714752" cy="230832"/>
          </a:xfrm>
          <a:prstGeom prst="rect">
            <a:avLst/>
          </a:prstGeom>
          <a:noFill/>
        </p:spPr>
        <p:txBody>
          <a:bodyPr wrap="square" rtlCol="0">
            <a:spAutoFit/>
          </a:bodyPr>
          <a:lstStyle/>
          <a:p>
            <a:pPr algn="ctr"/>
            <a:r>
              <a:rPr lang="en-US" sz="900" dirty="0"/>
              <a:t>Copyrights © 2017 Innodatatics Inc</a:t>
            </a:r>
            <a:r>
              <a:rPr lang="en-US" sz="900" baseline="0" dirty="0"/>
              <a:t>. All Rights Reserved</a:t>
            </a:r>
            <a:endParaRPr lang="en-US" sz="900"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75A68FB-64F9-47EF-9261-5217DBBB6A5B}" type="datetime1">
              <a:rPr lang="en-US" smtClean="0"/>
              <a:pPr/>
              <a:t>6/26/2020</a:t>
            </a:fld>
            <a:endParaRPr lang="en-US"/>
          </a:p>
        </p:txBody>
      </p:sp>
      <p:sp>
        <p:nvSpPr>
          <p:cNvPr id="4" name="Footer Placeholder 3"/>
          <p:cNvSpPr>
            <a:spLocks noGrp="1"/>
          </p:cNvSpPr>
          <p:nvPr>
            <p:ph type="ftr" sz="quarter" idx="11"/>
          </p:nvPr>
        </p:nvSpPr>
        <p:spPr/>
        <p:txBody>
          <a:bodyPr/>
          <a:lstStyle/>
          <a:p>
            <a:r>
              <a:rPr lang="en-US"/>
              <a:t>EXCELR</a:t>
            </a:r>
          </a:p>
        </p:txBody>
      </p:sp>
      <p:sp>
        <p:nvSpPr>
          <p:cNvPr id="5" name="Slide Number Placeholder 4"/>
          <p:cNvSpPr>
            <a:spLocks noGrp="1"/>
          </p:cNvSpPr>
          <p:nvPr>
            <p:ph type="sldNum" sz="quarter" idx="12"/>
          </p:nvPr>
        </p:nvSpPr>
        <p:spPr/>
        <p:txBody>
          <a:bodyPr/>
          <a:lstStyle/>
          <a:p>
            <a:fld id="{DD0C7EFB-5F3C-456A-AED5-93A3A3347661}" type="slidenum">
              <a:rPr lang="en-US" smtClean="0"/>
              <a:pPr/>
              <a:t>‹#›</a:t>
            </a:fld>
            <a:endParaRPr lang="en-US"/>
          </a:p>
        </p:txBody>
      </p:sp>
    </p:spTree>
    <p:extLst>
      <p:ext uri="{BB962C8B-B14F-4D97-AF65-F5344CB8AC3E}">
        <p14:creationId xmlns:p14="http://schemas.microsoft.com/office/powerpoint/2010/main" val="13530311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403FBB-D90C-4AE1-911C-F9259ABE7CFE}" type="datetime1">
              <a:rPr lang="en-US" smtClean="0"/>
              <a:pPr/>
              <a:t>6/26/2020</a:t>
            </a:fld>
            <a:endParaRPr lang="en-US"/>
          </a:p>
        </p:txBody>
      </p:sp>
      <p:sp>
        <p:nvSpPr>
          <p:cNvPr id="3" name="Footer Placeholder 2"/>
          <p:cNvSpPr>
            <a:spLocks noGrp="1"/>
          </p:cNvSpPr>
          <p:nvPr>
            <p:ph type="ftr" sz="quarter" idx="11"/>
          </p:nvPr>
        </p:nvSpPr>
        <p:spPr/>
        <p:txBody>
          <a:bodyPr/>
          <a:lstStyle/>
          <a:p>
            <a:r>
              <a:rPr lang="en-US"/>
              <a:t>EXCELR</a:t>
            </a:r>
          </a:p>
        </p:txBody>
      </p:sp>
      <p:sp>
        <p:nvSpPr>
          <p:cNvPr id="4" name="Slide Number Placeholder 3"/>
          <p:cNvSpPr>
            <a:spLocks noGrp="1"/>
          </p:cNvSpPr>
          <p:nvPr>
            <p:ph type="sldNum" sz="quarter" idx="12"/>
          </p:nvPr>
        </p:nvSpPr>
        <p:spPr/>
        <p:txBody>
          <a:bodyPr/>
          <a:lstStyle/>
          <a:p>
            <a:fld id="{DD0C7EFB-5F3C-456A-AED5-93A3A3347661}" type="slidenum">
              <a:rPr lang="en-US" smtClean="0"/>
              <a:pPr/>
              <a:t>‹#›</a:t>
            </a:fld>
            <a:endParaRPr lang="en-US"/>
          </a:p>
        </p:txBody>
      </p:sp>
    </p:spTree>
    <p:extLst>
      <p:ext uri="{BB962C8B-B14F-4D97-AF65-F5344CB8AC3E}">
        <p14:creationId xmlns:p14="http://schemas.microsoft.com/office/powerpoint/2010/main" val="7941407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1"/>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1AAAC78-FFFE-4709-B420-53006D447A22}" type="datetime1">
              <a:rPr lang="en-US" smtClean="0"/>
              <a:pPr/>
              <a:t>6/26/2020</a:t>
            </a:fld>
            <a:endParaRPr lang="en-US"/>
          </a:p>
        </p:txBody>
      </p:sp>
      <p:sp>
        <p:nvSpPr>
          <p:cNvPr id="6" name="Footer Placeholder 5"/>
          <p:cNvSpPr>
            <a:spLocks noGrp="1"/>
          </p:cNvSpPr>
          <p:nvPr>
            <p:ph type="ftr" sz="quarter" idx="11"/>
          </p:nvPr>
        </p:nvSpPr>
        <p:spPr/>
        <p:txBody>
          <a:bodyPr/>
          <a:lstStyle/>
          <a:p>
            <a:r>
              <a:rPr lang="en-US"/>
              <a:t>EXCELR</a:t>
            </a:r>
          </a:p>
        </p:txBody>
      </p:sp>
      <p:sp>
        <p:nvSpPr>
          <p:cNvPr id="7" name="Slide Number Placeholder 6"/>
          <p:cNvSpPr>
            <a:spLocks noGrp="1"/>
          </p:cNvSpPr>
          <p:nvPr>
            <p:ph type="sldNum" sz="quarter" idx="12"/>
          </p:nvPr>
        </p:nvSpPr>
        <p:spPr/>
        <p:txBody>
          <a:bodyPr/>
          <a:lstStyle/>
          <a:p>
            <a:fld id="{DD0C7EFB-5F3C-456A-AED5-93A3A3347661}" type="slidenum">
              <a:rPr lang="en-US" smtClean="0"/>
              <a:pPr/>
              <a:t>‹#›</a:t>
            </a:fld>
            <a:endParaRPr lang="en-US"/>
          </a:p>
        </p:txBody>
      </p:sp>
    </p:spTree>
    <p:extLst>
      <p:ext uri="{BB962C8B-B14F-4D97-AF65-F5344CB8AC3E}">
        <p14:creationId xmlns:p14="http://schemas.microsoft.com/office/powerpoint/2010/main" val="103574182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28"/>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29841" y="2057401"/>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38457AA-4707-4466-853C-8DB7D00F1B49}" type="datetime1">
              <a:rPr lang="en-US" smtClean="0"/>
              <a:pPr/>
              <a:t>6/26/2020</a:t>
            </a:fld>
            <a:endParaRPr lang="en-US"/>
          </a:p>
        </p:txBody>
      </p:sp>
      <p:sp>
        <p:nvSpPr>
          <p:cNvPr id="6" name="Footer Placeholder 5"/>
          <p:cNvSpPr>
            <a:spLocks noGrp="1"/>
          </p:cNvSpPr>
          <p:nvPr>
            <p:ph type="ftr" sz="quarter" idx="11"/>
          </p:nvPr>
        </p:nvSpPr>
        <p:spPr/>
        <p:txBody>
          <a:bodyPr/>
          <a:lstStyle/>
          <a:p>
            <a:r>
              <a:rPr lang="en-US"/>
              <a:t>EXCELR</a:t>
            </a:r>
          </a:p>
        </p:txBody>
      </p:sp>
      <p:sp>
        <p:nvSpPr>
          <p:cNvPr id="7" name="Slide Number Placeholder 6"/>
          <p:cNvSpPr>
            <a:spLocks noGrp="1"/>
          </p:cNvSpPr>
          <p:nvPr>
            <p:ph type="sldNum" sz="quarter" idx="12"/>
          </p:nvPr>
        </p:nvSpPr>
        <p:spPr/>
        <p:txBody>
          <a:bodyPr/>
          <a:lstStyle/>
          <a:p>
            <a:fld id="{DD0C7EFB-5F3C-456A-AED5-93A3A3347661}" type="slidenum">
              <a:rPr lang="en-US" smtClean="0"/>
              <a:pPr/>
              <a:t>‹#›</a:t>
            </a:fld>
            <a:endParaRPr lang="en-US"/>
          </a:p>
        </p:txBody>
      </p:sp>
    </p:spTree>
    <p:extLst>
      <p:ext uri="{BB962C8B-B14F-4D97-AF65-F5344CB8AC3E}">
        <p14:creationId xmlns:p14="http://schemas.microsoft.com/office/powerpoint/2010/main" val="232103790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375CF1-140F-4D28-91AF-A828185F80AB}" type="datetime1">
              <a:rPr lang="en-US" smtClean="0"/>
              <a:pPr/>
              <a:t>6/26/2020</a:t>
            </a:fld>
            <a:endParaRPr lang="en-US"/>
          </a:p>
        </p:txBody>
      </p:sp>
      <p:sp>
        <p:nvSpPr>
          <p:cNvPr id="5" name="Footer Placeholder 4"/>
          <p:cNvSpPr>
            <a:spLocks noGrp="1"/>
          </p:cNvSpPr>
          <p:nvPr>
            <p:ph type="ftr" sz="quarter" idx="11"/>
          </p:nvPr>
        </p:nvSpPr>
        <p:spPr/>
        <p:txBody>
          <a:bodyPr/>
          <a:lstStyle/>
          <a:p>
            <a:r>
              <a:rPr lang="en-US"/>
              <a:t>EXCELR</a:t>
            </a:r>
          </a:p>
        </p:txBody>
      </p:sp>
      <p:sp>
        <p:nvSpPr>
          <p:cNvPr id="6" name="Slide Number Placeholder 5"/>
          <p:cNvSpPr>
            <a:spLocks noGrp="1"/>
          </p:cNvSpPr>
          <p:nvPr>
            <p:ph type="sldNum" sz="quarter" idx="12"/>
          </p:nvPr>
        </p:nvSpPr>
        <p:spPr/>
        <p:txBody>
          <a:bodyPr/>
          <a:lstStyle/>
          <a:p>
            <a:fld id="{DD0C7EFB-5F3C-456A-AED5-93A3A3347661}" type="slidenum">
              <a:rPr lang="en-US" smtClean="0"/>
              <a:pPr/>
              <a:t>‹#›</a:t>
            </a:fld>
            <a:endParaRPr lang="en-US"/>
          </a:p>
        </p:txBody>
      </p:sp>
    </p:spTree>
    <p:extLst>
      <p:ext uri="{BB962C8B-B14F-4D97-AF65-F5344CB8AC3E}">
        <p14:creationId xmlns:p14="http://schemas.microsoft.com/office/powerpoint/2010/main" val="390029903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6"/>
            <a:ext cx="1971675" cy="581183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2" y="365126"/>
            <a:ext cx="5800725" cy="581183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3A9651-B0FF-4A83-86DC-BF9BDBEC905E}" type="datetime1">
              <a:rPr lang="en-US" smtClean="0"/>
              <a:pPr/>
              <a:t>6/26/2020</a:t>
            </a:fld>
            <a:endParaRPr lang="en-US"/>
          </a:p>
        </p:txBody>
      </p:sp>
      <p:sp>
        <p:nvSpPr>
          <p:cNvPr id="5" name="Footer Placeholder 4"/>
          <p:cNvSpPr>
            <a:spLocks noGrp="1"/>
          </p:cNvSpPr>
          <p:nvPr>
            <p:ph type="ftr" sz="quarter" idx="11"/>
          </p:nvPr>
        </p:nvSpPr>
        <p:spPr/>
        <p:txBody>
          <a:bodyPr/>
          <a:lstStyle/>
          <a:p>
            <a:r>
              <a:rPr lang="en-US"/>
              <a:t>EXCELR</a:t>
            </a:r>
          </a:p>
        </p:txBody>
      </p:sp>
      <p:sp>
        <p:nvSpPr>
          <p:cNvPr id="6" name="Slide Number Placeholder 5"/>
          <p:cNvSpPr>
            <a:spLocks noGrp="1"/>
          </p:cNvSpPr>
          <p:nvPr>
            <p:ph type="sldNum" sz="quarter" idx="12"/>
          </p:nvPr>
        </p:nvSpPr>
        <p:spPr/>
        <p:txBody>
          <a:bodyPr/>
          <a:lstStyle/>
          <a:p>
            <a:fld id="{DD0C7EFB-5F3C-456A-AED5-93A3A3347661}" type="slidenum">
              <a:rPr lang="en-US" smtClean="0"/>
              <a:pPr/>
              <a:t>‹#›</a:t>
            </a:fld>
            <a:endParaRPr lang="en-US"/>
          </a:p>
        </p:txBody>
      </p:sp>
    </p:spTree>
    <p:extLst>
      <p:ext uri="{BB962C8B-B14F-4D97-AF65-F5344CB8AC3E}">
        <p14:creationId xmlns:p14="http://schemas.microsoft.com/office/powerpoint/2010/main" val="2258311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 y="1123856"/>
            <a:ext cx="8913813" cy="914400"/>
          </a:xfrm>
          <a:prstGeom prst="rect">
            <a:avLst/>
          </a:prstGeom>
        </p:spPr>
        <p:txBody>
          <a:bodyPr/>
          <a:lstStyle/>
          <a:p>
            <a:r>
              <a:rPr lang="en-US"/>
              <a:t>Click to edit Master title style</a:t>
            </a:r>
            <a:endParaRPr/>
          </a:p>
        </p:txBody>
      </p:sp>
      <p:pic>
        <p:nvPicPr>
          <p:cNvPr id="6" name="Picture 5"/>
          <p:cNvPicPr>
            <a:picLocks noChangeAspect="1"/>
          </p:cNvPicPr>
          <p:nvPr userDrawn="1"/>
        </p:nvPicPr>
        <p:blipFill>
          <a:blip r:embed="rId2"/>
          <a:stretch>
            <a:fillRect/>
          </a:stretch>
        </p:blipFill>
        <p:spPr>
          <a:xfrm>
            <a:off x="7168896" y="12648"/>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TextBox 6"/>
          <p:cNvSpPr txBox="1"/>
          <p:nvPr userDrawn="1"/>
        </p:nvSpPr>
        <p:spPr>
          <a:xfrm>
            <a:off x="5244268" y="6590670"/>
            <a:ext cx="4714752" cy="230832"/>
          </a:xfrm>
          <a:prstGeom prst="rect">
            <a:avLst/>
          </a:prstGeom>
          <a:noFill/>
        </p:spPr>
        <p:txBody>
          <a:bodyPr wrap="square" rtlCol="0">
            <a:spAutoFit/>
          </a:bodyPr>
          <a:lstStyle/>
          <a:p>
            <a:pPr algn="ctr"/>
            <a:r>
              <a:rPr lang="en-US" sz="900" dirty="0"/>
              <a:t>Copyrights © 2017 Innodatatics Inc</a:t>
            </a:r>
            <a:r>
              <a:rPr lang="en-US" sz="900" baseline="0" dirty="0"/>
              <a:t>. All Rights Reserved</a:t>
            </a:r>
            <a:endParaRPr lang="en-US" sz="90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7159752" y="9144"/>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p:cNvSpPr txBox="1"/>
          <p:nvPr userDrawn="1"/>
        </p:nvSpPr>
        <p:spPr>
          <a:xfrm>
            <a:off x="5253412" y="6590670"/>
            <a:ext cx="4714752" cy="230832"/>
          </a:xfrm>
          <a:prstGeom prst="rect">
            <a:avLst/>
          </a:prstGeom>
          <a:noFill/>
        </p:spPr>
        <p:txBody>
          <a:bodyPr wrap="square" rtlCol="0">
            <a:spAutoFit/>
          </a:bodyPr>
          <a:lstStyle/>
          <a:p>
            <a:pPr algn="ctr"/>
            <a:r>
              <a:rPr lang="en-US" sz="900" dirty="0"/>
              <a:t>Copyrights © 2017 Innodatatics Inc</a:t>
            </a:r>
            <a:r>
              <a:rPr lang="en-US" sz="900" baseline="0" dirty="0"/>
              <a:t>. All Rights Reserved</a:t>
            </a:r>
            <a:endParaRPr lang="en-US" sz="90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prstGeom prst="rect">
            <a:avLst/>
          </a:prstGeo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Content Placeholder 2"/>
          <p:cNvSpPr>
            <a:spLocks noGrp="1"/>
          </p:cNvSpPr>
          <p:nvPr>
            <p:ph idx="1"/>
          </p:nvPr>
        </p:nvSpPr>
        <p:spPr>
          <a:xfrm>
            <a:off x="5147534" y="2590803"/>
            <a:ext cx="3566160" cy="3686174"/>
          </a:xfrm>
          <a:prstGeom prst="rect">
            <a:avLst/>
          </a:prstGeom>
        </p:spPr>
        <p:txBody>
          <a:bodyPr/>
          <a:lstStyle>
            <a:lvl1pPr>
              <a:defRPr sz="1800"/>
            </a:lvl1pPr>
            <a:lvl2pPr>
              <a:defRPr sz="1800"/>
            </a:lvl2pPr>
            <a:lvl3pPr>
              <a:defRPr sz="1800"/>
            </a:lvl3pPr>
            <a:lvl4pPr>
              <a:defRPr sz="1800"/>
            </a:lvl4pPr>
            <a:lvl5pPr>
              <a:defRPr sz="1800"/>
            </a:lvl5pPr>
            <a:lvl6pPr marL="2055813" indent="-344488">
              <a:defRPr sz="2000"/>
            </a:lvl6pPr>
            <a:lvl7pPr marL="2055813" indent="-344488">
              <a:defRPr sz="2000"/>
            </a:lvl7pPr>
            <a:lvl8pPr marL="2055813" indent="-344488">
              <a:defRPr sz="2000"/>
            </a:lvl8pPr>
            <a:lvl9pPr marL="2055813" indent="-344488">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900952" y="2039111"/>
            <a:ext cx="3566160" cy="4224528"/>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8" name="Picture 7"/>
          <p:cNvPicPr>
            <a:picLocks noChangeAspect="1"/>
          </p:cNvPicPr>
          <p:nvPr userDrawn="1"/>
        </p:nvPicPr>
        <p:blipFill>
          <a:blip r:embed="rId2"/>
          <a:stretch>
            <a:fillRect/>
          </a:stretch>
        </p:blipFill>
        <p:spPr>
          <a:xfrm>
            <a:off x="7168896" y="9144"/>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TextBox 8"/>
          <p:cNvSpPr txBox="1"/>
          <p:nvPr userDrawn="1"/>
        </p:nvSpPr>
        <p:spPr>
          <a:xfrm>
            <a:off x="5253412" y="6590670"/>
            <a:ext cx="4714752" cy="230832"/>
          </a:xfrm>
          <a:prstGeom prst="rect">
            <a:avLst/>
          </a:prstGeom>
          <a:noFill/>
        </p:spPr>
        <p:txBody>
          <a:bodyPr wrap="square" rtlCol="0">
            <a:spAutoFit/>
          </a:bodyPr>
          <a:lstStyle/>
          <a:p>
            <a:pPr algn="ctr"/>
            <a:r>
              <a:rPr lang="en-US" sz="900" dirty="0"/>
              <a:t>Copyrights © 2017 Innodatatics Inc</a:t>
            </a:r>
            <a:r>
              <a:rPr lang="en-US" sz="900" baseline="0" dirty="0"/>
              <a:t>. All Rights Reserved</a:t>
            </a:r>
            <a:endParaRPr lang="en-US" sz="900"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image" Target="../media/image1.jpeg"/><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6" Type="http://schemas.openxmlformats.org/officeDocument/2006/relationships/image" Target="../media/image1.jpeg"/><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theme" Target="../theme/theme3.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image" Target="../media/image2.jpeg"/><Relationship Id="rId2" Type="http://schemas.openxmlformats.org/officeDocument/2006/relationships/slideLayout" Target="../slideLayouts/slideLayout42.xml"/><Relationship Id="rId16" Type="http://schemas.openxmlformats.org/officeDocument/2006/relationships/tags" Target="../tags/tag1.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theme" Target="../theme/theme4.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theme" Target="../theme/theme5.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extBox 9"/>
          <p:cNvSpPr txBox="1"/>
          <p:nvPr userDrawn="1"/>
        </p:nvSpPr>
        <p:spPr>
          <a:xfrm>
            <a:off x="2638730" y="6387737"/>
            <a:ext cx="184666" cy="369332"/>
          </a:xfrm>
          <a:prstGeom prst="rect">
            <a:avLst/>
          </a:prstGeom>
          <a:noFill/>
        </p:spPr>
        <p:txBody>
          <a:bodyPr wrap="none" rtlCol="0">
            <a:spAutoFit/>
          </a:bodyPr>
          <a:lstStyle/>
          <a:p>
            <a:pPr algn="ctr"/>
            <a:endParaRPr lang="en-US" dirty="0"/>
          </a:p>
        </p:txBody>
      </p:sp>
      <p:sp>
        <p:nvSpPr>
          <p:cNvPr id="13" name="TextBox 12"/>
          <p:cNvSpPr txBox="1"/>
          <p:nvPr userDrawn="1"/>
        </p:nvSpPr>
        <p:spPr>
          <a:xfrm>
            <a:off x="5262556" y="6590670"/>
            <a:ext cx="4714752" cy="230832"/>
          </a:xfrm>
          <a:prstGeom prst="rect">
            <a:avLst/>
          </a:prstGeom>
          <a:noFill/>
        </p:spPr>
        <p:txBody>
          <a:bodyPr wrap="square" rtlCol="0">
            <a:spAutoFit/>
          </a:bodyPr>
          <a:lstStyle/>
          <a:p>
            <a:pPr algn="ctr"/>
            <a:r>
              <a:rPr lang="en-US" sz="900" dirty="0"/>
              <a:t>Copyrights © 2017 Innodatatics Inc</a:t>
            </a:r>
            <a:r>
              <a:rPr lang="en-US" sz="900" baseline="0" dirty="0"/>
              <a:t>. All Rights Reserved</a:t>
            </a:r>
            <a:endParaRPr lang="en-US" sz="900" dirty="0"/>
          </a:p>
        </p:txBody>
      </p:sp>
      <p:pic>
        <p:nvPicPr>
          <p:cNvPr id="7" name="Picture 6"/>
          <p:cNvPicPr>
            <a:picLocks noChangeAspect="1"/>
          </p:cNvPicPr>
          <p:nvPr userDrawn="1"/>
        </p:nvPicPr>
        <p:blipFill>
          <a:blip r:embed="rId17"/>
          <a:stretch>
            <a:fillRect/>
          </a:stretch>
        </p:blipFill>
        <p:spPr>
          <a:xfrm>
            <a:off x="7159751" y="6667"/>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Lst>
  <p:hf sldNum="0" hdr="0" ftr="0" dt="0"/>
  <p:txStyles>
    <p:titleStyle>
      <a:lvl1pPr marL="0" indent="0" algn="l" defTabSz="914400" rtl="0" eaLnBrk="1" latinLnBrk="0" hangingPunct="1">
        <a:spcBef>
          <a:spcPct val="0"/>
        </a:spcBef>
        <a:buNone/>
        <a:defRPr sz="3600" kern="1200">
          <a:solidFill>
            <a:schemeClr val="bg1"/>
          </a:solidFill>
          <a:latin typeface="+mj-lt"/>
          <a:ea typeface="+mj-ea"/>
          <a:cs typeface="+mj-cs"/>
        </a:defRPr>
      </a:lvl1pPr>
    </p:titleStyle>
    <p:body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userDrawn="1">
          <p15:clr>
            <a:srgbClr val="F26B43"/>
          </p15:clr>
        </p15:guide>
        <p15:guide id="2" pos="568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D07A6D-E79C-47A5-9797-34A02625DA03}" type="datetimeFigureOut">
              <a:rPr lang="en-US" smtClean="0"/>
              <a:pPr/>
              <a:t>6/26/2020</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pic>
        <p:nvPicPr>
          <p:cNvPr id="7" name="Picture 6"/>
          <p:cNvPicPr>
            <a:picLocks noChangeAspect="1"/>
          </p:cNvPicPr>
          <p:nvPr userDrawn="1"/>
        </p:nvPicPr>
        <p:blipFill>
          <a:blip r:embed="rId13"/>
          <a:stretch>
            <a:fillRect/>
          </a:stretch>
        </p:blipFill>
        <p:spPr>
          <a:xfrm>
            <a:off x="7168896" y="8509"/>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Box 7"/>
          <p:cNvSpPr txBox="1"/>
          <p:nvPr userDrawn="1"/>
        </p:nvSpPr>
        <p:spPr>
          <a:xfrm>
            <a:off x="5472868" y="6590670"/>
            <a:ext cx="4714752" cy="230832"/>
          </a:xfrm>
          <a:prstGeom prst="rect">
            <a:avLst/>
          </a:prstGeom>
          <a:noFill/>
        </p:spPr>
        <p:txBody>
          <a:bodyPr wrap="square" rtlCol="0">
            <a:spAutoFit/>
          </a:bodyPr>
          <a:lstStyle/>
          <a:p>
            <a:pPr algn="ctr"/>
            <a:r>
              <a:rPr lang="en-US" sz="900" dirty="0"/>
              <a:t>Copyrights © 2017 Innodatatics Inc</a:t>
            </a:r>
            <a:r>
              <a:rPr lang="en-US" sz="900" baseline="0" dirty="0"/>
              <a:t>. All Rights Reserved</a:t>
            </a:r>
            <a:endParaRPr lang="en-US" sz="900" dirty="0"/>
          </a:p>
        </p:txBody>
      </p:sp>
    </p:spTree>
    <p:extLst>
      <p:ext uri="{BB962C8B-B14F-4D97-AF65-F5344CB8AC3E}">
        <p14:creationId xmlns:p14="http://schemas.microsoft.com/office/powerpoint/2010/main" val="2996437005"/>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bwMode="gray">
          <a:xfrm>
            <a:off x="401640" y="579216"/>
            <a:ext cx="8345487" cy="193899"/>
          </a:xfrm>
          <a:prstGeom prst="rect">
            <a:avLst/>
          </a:prstGeom>
          <a:noFill/>
          <a:ln w="9525">
            <a:noFill/>
            <a:miter lim="800000"/>
            <a:headEnd/>
            <a:tailEnd/>
          </a:ln>
        </p:spPr>
        <p:txBody>
          <a:bodyPr vert="horz" wrap="square" lIns="0" tIns="0" rIns="0" bIns="0" numCol="1" anchor="b" anchorCtr="0" compatLnSpc="1">
            <a:prstTxWarp prst="textNoShape">
              <a:avLst/>
            </a:prstTxWarp>
            <a:spAutoFit/>
          </a:bodyPr>
          <a:lstStyle/>
          <a:p>
            <a:pPr lvl="0"/>
            <a:r>
              <a:rPr lang="en-US"/>
              <a:t>Click to edit Master title style</a:t>
            </a:r>
          </a:p>
        </p:txBody>
      </p:sp>
      <p:sp>
        <p:nvSpPr>
          <p:cNvPr id="7172" name="Rectangle 3"/>
          <p:cNvSpPr>
            <a:spLocks noGrp="1" noChangeArrowheads="1"/>
          </p:cNvSpPr>
          <p:nvPr>
            <p:ph type="body" idx="1"/>
          </p:nvPr>
        </p:nvSpPr>
        <p:spPr bwMode="gray">
          <a:xfrm>
            <a:off x="396875" y="1154114"/>
            <a:ext cx="4008438" cy="5135562"/>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99738" name="Text Box 26"/>
          <p:cNvSpPr txBox="1">
            <a:spLocks noChangeArrowheads="1"/>
          </p:cNvSpPr>
          <p:nvPr/>
        </p:nvSpPr>
        <p:spPr bwMode="gray">
          <a:xfrm rot="-5400000">
            <a:off x="8861426" y="6543677"/>
            <a:ext cx="422275" cy="66675"/>
          </a:xfrm>
          <a:prstGeom prst="rect">
            <a:avLst/>
          </a:prstGeom>
          <a:noFill/>
          <a:ln w="12700" algn="ctr">
            <a:noFill/>
            <a:miter lim="800000"/>
            <a:headEnd/>
            <a:tailEnd/>
          </a:ln>
          <a:effectLst/>
        </p:spPr>
        <p:txBody>
          <a:bodyPr wrap="none" lIns="0" tIns="0" rIns="0" bIns="0"/>
          <a:lstStyle/>
          <a:p>
            <a:pPr defTabSz="713232" eaLnBrk="0" fontAlgn="base" hangingPunct="0">
              <a:lnSpc>
                <a:spcPct val="106000"/>
              </a:lnSpc>
              <a:spcBef>
                <a:spcPct val="0"/>
              </a:spcBef>
              <a:spcAft>
                <a:spcPct val="0"/>
              </a:spcAft>
              <a:defRPr/>
            </a:pPr>
            <a:endParaRPr lang="en-US" sz="3100" dirty="0">
              <a:solidFill>
                <a:srgbClr val="AFAFAF"/>
              </a:solidFill>
              <a:latin typeface="Arial"/>
            </a:endParaRPr>
          </a:p>
        </p:txBody>
      </p:sp>
      <p:sp>
        <p:nvSpPr>
          <p:cNvPr id="3699747" name="Line 35"/>
          <p:cNvSpPr>
            <a:spLocks noChangeShapeType="1"/>
          </p:cNvSpPr>
          <p:nvPr/>
        </p:nvSpPr>
        <p:spPr bwMode="gray">
          <a:xfrm>
            <a:off x="469900" y="992188"/>
            <a:ext cx="8504238" cy="0"/>
          </a:xfrm>
          <a:prstGeom prst="line">
            <a:avLst/>
          </a:prstGeom>
          <a:noFill/>
          <a:ln w="12700">
            <a:noFill/>
            <a:round/>
            <a:headEnd/>
            <a:tailEnd/>
          </a:ln>
          <a:effectLst/>
        </p:spPr>
        <p:txBody>
          <a:bodyPr lIns="57059" tIns="57059" rIns="57059" bIns="57059" anchor="ctr" anchorCtr="1"/>
          <a:lstStyle/>
          <a:p>
            <a:pPr algn="ctr" defTabSz="713232" eaLnBrk="0" fontAlgn="base" hangingPunct="0">
              <a:lnSpc>
                <a:spcPct val="106000"/>
              </a:lnSpc>
              <a:spcBef>
                <a:spcPct val="0"/>
              </a:spcBef>
              <a:spcAft>
                <a:spcPct val="0"/>
              </a:spcAft>
              <a:defRPr/>
            </a:pPr>
            <a:endParaRPr lang="en-US" sz="900" b="1" dirty="0">
              <a:solidFill>
                <a:srgbClr val="000000"/>
              </a:solidFill>
              <a:latin typeface="Arial"/>
            </a:endParaRPr>
          </a:p>
        </p:txBody>
      </p:sp>
      <p:sp>
        <p:nvSpPr>
          <p:cNvPr id="8" name="Slide Number Placeholder 9"/>
          <p:cNvSpPr>
            <a:spLocks/>
          </p:cNvSpPr>
          <p:nvPr/>
        </p:nvSpPr>
        <p:spPr bwMode="gray">
          <a:xfrm>
            <a:off x="414339" y="6670419"/>
            <a:ext cx="268287" cy="92333"/>
          </a:xfrm>
          <a:prstGeom prst="rect">
            <a:avLst/>
          </a:prstGeom>
          <a:noFill/>
          <a:ln w="9525">
            <a:noFill/>
            <a:miter lim="800000"/>
            <a:headEnd/>
            <a:tailEnd/>
          </a:ln>
        </p:spPr>
        <p:txBody>
          <a:bodyPr lIns="0" tIns="0" rIns="0" bIns="0" anchor="b">
            <a:spAutoFit/>
          </a:bodyPr>
          <a:lstStyle/>
          <a:p>
            <a:pPr defTabSz="713232">
              <a:spcBef>
                <a:spcPct val="0"/>
              </a:spcBef>
            </a:pPr>
            <a:fld id="{86C77FDF-45C5-4665-AAEE-45520AE6BEA9}" type="slidenum">
              <a:rPr lang="en-US" sz="600">
                <a:solidFill>
                  <a:srgbClr val="000000"/>
                </a:solidFill>
                <a:latin typeface="Arial"/>
              </a:rPr>
              <a:pPr defTabSz="713232">
                <a:spcBef>
                  <a:spcPct val="0"/>
                </a:spcBef>
              </a:pPr>
              <a:t>‹#›</a:t>
            </a:fld>
            <a:endParaRPr lang="en-US" sz="600" dirty="0">
              <a:solidFill>
                <a:srgbClr val="000000"/>
              </a:solidFill>
              <a:latin typeface="Arial"/>
            </a:endParaRPr>
          </a:p>
        </p:txBody>
      </p:sp>
      <p:pic>
        <p:nvPicPr>
          <p:cNvPr id="9" name="Picture 8"/>
          <p:cNvPicPr>
            <a:picLocks noChangeAspect="1"/>
          </p:cNvPicPr>
          <p:nvPr userDrawn="1"/>
        </p:nvPicPr>
        <p:blipFill>
          <a:blip r:embed="rId16"/>
          <a:stretch>
            <a:fillRect/>
          </a:stretch>
        </p:blipFill>
        <p:spPr>
          <a:xfrm>
            <a:off x="7159751" y="6667"/>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TextBox 11"/>
          <p:cNvSpPr txBox="1"/>
          <p:nvPr userDrawn="1"/>
        </p:nvSpPr>
        <p:spPr>
          <a:xfrm>
            <a:off x="5353996" y="6590670"/>
            <a:ext cx="4714752" cy="230832"/>
          </a:xfrm>
          <a:prstGeom prst="rect">
            <a:avLst/>
          </a:prstGeom>
          <a:noFill/>
        </p:spPr>
        <p:txBody>
          <a:bodyPr wrap="square" rtlCol="0">
            <a:spAutoFit/>
          </a:bodyPr>
          <a:lstStyle/>
          <a:p>
            <a:pPr algn="ctr"/>
            <a:r>
              <a:rPr lang="en-US" sz="900" dirty="0"/>
              <a:t>Copyrights © 2017 Innodatatics Inc</a:t>
            </a:r>
            <a:r>
              <a:rPr lang="en-US" sz="900" baseline="0" dirty="0"/>
              <a:t>. All Rights Reserved</a:t>
            </a:r>
            <a:endParaRPr lang="en-US" sz="900" dirty="0"/>
          </a:p>
        </p:txBody>
      </p:sp>
    </p:spTree>
    <p:extLst>
      <p:ext uri="{BB962C8B-B14F-4D97-AF65-F5344CB8AC3E}">
        <p14:creationId xmlns:p14="http://schemas.microsoft.com/office/powerpoint/2010/main" val="2996747723"/>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33" r:id="rId14"/>
  </p:sldLayoutIdLst>
  <p:hf sldNum="0" hdr="0" ftr="0" dt="0"/>
  <p:txStyles>
    <p:titleStyle>
      <a:lvl1pPr algn="l" rtl="0" eaLnBrk="1" fontAlgn="base" hangingPunct="1">
        <a:lnSpc>
          <a:spcPct val="106000"/>
        </a:lnSpc>
        <a:spcBef>
          <a:spcPct val="0"/>
        </a:spcBef>
        <a:spcAft>
          <a:spcPct val="0"/>
        </a:spcAft>
        <a:defRPr sz="1200" b="1">
          <a:solidFill>
            <a:schemeClr val="tx1"/>
          </a:solidFill>
          <a:latin typeface="+mj-lt"/>
          <a:ea typeface="+mj-ea"/>
          <a:cs typeface="+mj-cs"/>
        </a:defRPr>
      </a:lvl1pPr>
      <a:lvl2pPr algn="l" rtl="0" eaLnBrk="1" fontAlgn="base" hangingPunct="1">
        <a:lnSpc>
          <a:spcPct val="106000"/>
        </a:lnSpc>
        <a:spcBef>
          <a:spcPct val="0"/>
        </a:spcBef>
        <a:spcAft>
          <a:spcPct val="0"/>
        </a:spcAft>
        <a:defRPr sz="1200" b="1">
          <a:solidFill>
            <a:schemeClr val="tx1"/>
          </a:solidFill>
          <a:latin typeface="Arial" charset="0"/>
        </a:defRPr>
      </a:lvl2pPr>
      <a:lvl3pPr algn="l" rtl="0" eaLnBrk="1" fontAlgn="base" hangingPunct="1">
        <a:lnSpc>
          <a:spcPct val="106000"/>
        </a:lnSpc>
        <a:spcBef>
          <a:spcPct val="0"/>
        </a:spcBef>
        <a:spcAft>
          <a:spcPct val="0"/>
        </a:spcAft>
        <a:defRPr sz="1200" b="1">
          <a:solidFill>
            <a:schemeClr val="tx1"/>
          </a:solidFill>
          <a:latin typeface="Arial" charset="0"/>
        </a:defRPr>
      </a:lvl3pPr>
      <a:lvl4pPr algn="l" rtl="0" eaLnBrk="1" fontAlgn="base" hangingPunct="1">
        <a:lnSpc>
          <a:spcPct val="106000"/>
        </a:lnSpc>
        <a:spcBef>
          <a:spcPct val="0"/>
        </a:spcBef>
        <a:spcAft>
          <a:spcPct val="0"/>
        </a:spcAft>
        <a:defRPr sz="1200" b="1">
          <a:solidFill>
            <a:schemeClr val="tx1"/>
          </a:solidFill>
          <a:latin typeface="Arial" charset="0"/>
        </a:defRPr>
      </a:lvl4pPr>
      <a:lvl5pPr algn="l" rtl="0" eaLnBrk="1" fontAlgn="base" hangingPunct="1">
        <a:lnSpc>
          <a:spcPct val="106000"/>
        </a:lnSpc>
        <a:spcBef>
          <a:spcPct val="0"/>
        </a:spcBef>
        <a:spcAft>
          <a:spcPct val="0"/>
        </a:spcAft>
        <a:defRPr sz="1200" b="1">
          <a:solidFill>
            <a:schemeClr val="tx1"/>
          </a:solidFill>
          <a:latin typeface="Arial" charset="0"/>
        </a:defRPr>
      </a:lvl5pPr>
      <a:lvl6pPr marL="356616" algn="l" rtl="0" eaLnBrk="1" fontAlgn="base" hangingPunct="1">
        <a:lnSpc>
          <a:spcPct val="106000"/>
        </a:lnSpc>
        <a:spcBef>
          <a:spcPct val="0"/>
        </a:spcBef>
        <a:spcAft>
          <a:spcPct val="0"/>
        </a:spcAft>
        <a:defRPr sz="1200" b="1">
          <a:solidFill>
            <a:schemeClr val="tx1"/>
          </a:solidFill>
          <a:latin typeface="Arial" charset="0"/>
        </a:defRPr>
      </a:lvl6pPr>
      <a:lvl7pPr marL="713232" algn="l" rtl="0" eaLnBrk="1" fontAlgn="base" hangingPunct="1">
        <a:lnSpc>
          <a:spcPct val="106000"/>
        </a:lnSpc>
        <a:spcBef>
          <a:spcPct val="0"/>
        </a:spcBef>
        <a:spcAft>
          <a:spcPct val="0"/>
        </a:spcAft>
        <a:defRPr sz="1200" b="1">
          <a:solidFill>
            <a:schemeClr val="tx1"/>
          </a:solidFill>
          <a:latin typeface="Arial" charset="0"/>
        </a:defRPr>
      </a:lvl7pPr>
      <a:lvl8pPr marL="1069848" algn="l" rtl="0" eaLnBrk="1" fontAlgn="base" hangingPunct="1">
        <a:lnSpc>
          <a:spcPct val="106000"/>
        </a:lnSpc>
        <a:spcBef>
          <a:spcPct val="0"/>
        </a:spcBef>
        <a:spcAft>
          <a:spcPct val="0"/>
        </a:spcAft>
        <a:defRPr sz="1200" b="1">
          <a:solidFill>
            <a:schemeClr val="tx1"/>
          </a:solidFill>
          <a:latin typeface="Arial" charset="0"/>
        </a:defRPr>
      </a:lvl8pPr>
      <a:lvl9pPr marL="1426464" algn="l" rtl="0" eaLnBrk="1" fontAlgn="base" hangingPunct="1">
        <a:lnSpc>
          <a:spcPct val="106000"/>
        </a:lnSpc>
        <a:spcBef>
          <a:spcPct val="0"/>
        </a:spcBef>
        <a:spcAft>
          <a:spcPct val="0"/>
        </a:spcAft>
        <a:defRPr sz="1200" b="1">
          <a:solidFill>
            <a:schemeClr val="tx1"/>
          </a:solidFill>
          <a:latin typeface="Arial" charset="0"/>
        </a:defRPr>
      </a:lvl9pPr>
    </p:titleStyle>
    <p:bodyStyle>
      <a:lvl1pPr marL="267462" indent="-267462" algn="l" rtl="0" eaLnBrk="1" fontAlgn="base" hangingPunct="1">
        <a:lnSpc>
          <a:spcPct val="106000"/>
        </a:lnSpc>
        <a:spcBef>
          <a:spcPct val="80000"/>
        </a:spcBef>
        <a:spcAft>
          <a:spcPct val="0"/>
        </a:spcAft>
        <a:buClr>
          <a:schemeClr val="tx1"/>
        </a:buClr>
        <a:buSzPct val="80000"/>
        <a:buFont typeface="Wingdings" pitchFamily="1" charset="2"/>
        <a:defRPr sz="900">
          <a:solidFill>
            <a:schemeClr val="tx1"/>
          </a:solidFill>
          <a:latin typeface="+mn-lt"/>
          <a:ea typeface="+mn-ea"/>
          <a:cs typeface="+mn-cs"/>
        </a:defRPr>
      </a:lvl1pPr>
      <a:lvl2pPr marL="132493" indent="-131255" algn="l" rtl="0" eaLnBrk="1" fontAlgn="base" hangingPunct="1">
        <a:lnSpc>
          <a:spcPct val="106000"/>
        </a:lnSpc>
        <a:spcBef>
          <a:spcPct val="80000"/>
        </a:spcBef>
        <a:spcAft>
          <a:spcPct val="0"/>
        </a:spcAft>
        <a:buClr>
          <a:schemeClr val="tx1"/>
        </a:buClr>
        <a:buFont typeface="Wingdings 2" pitchFamily="1" charset="2"/>
        <a:buChar char="¡"/>
        <a:defRPr sz="900">
          <a:solidFill>
            <a:schemeClr val="tx1"/>
          </a:solidFill>
          <a:latin typeface="+mn-lt"/>
        </a:defRPr>
      </a:lvl2pPr>
      <a:lvl3pPr marL="268701" indent="-134970" algn="l" rtl="0" eaLnBrk="1" fontAlgn="base" hangingPunct="1">
        <a:lnSpc>
          <a:spcPct val="106000"/>
        </a:lnSpc>
        <a:spcBef>
          <a:spcPct val="40000"/>
        </a:spcBef>
        <a:spcAft>
          <a:spcPct val="0"/>
        </a:spcAft>
        <a:buClr>
          <a:schemeClr val="tx1"/>
        </a:buClr>
        <a:buFont typeface="Arial" charset="0"/>
        <a:buChar char="–"/>
        <a:defRPr sz="800">
          <a:solidFill>
            <a:schemeClr val="tx1"/>
          </a:solidFill>
          <a:latin typeface="+mn-lt"/>
        </a:defRPr>
      </a:lvl3pPr>
      <a:lvl4pPr marL="403670" indent="-133731" algn="l" rtl="0" eaLnBrk="1" fontAlgn="base" hangingPunct="1">
        <a:lnSpc>
          <a:spcPct val="106000"/>
        </a:lnSpc>
        <a:spcBef>
          <a:spcPct val="20000"/>
        </a:spcBef>
        <a:spcAft>
          <a:spcPct val="0"/>
        </a:spcAft>
        <a:buClr>
          <a:schemeClr val="tx1"/>
        </a:buClr>
        <a:buChar char="•"/>
        <a:defRPr sz="800">
          <a:solidFill>
            <a:schemeClr val="tx1"/>
          </a:solidFill>
          <a:latin typeface="+mn-lt"/>
        </a:defRPr>
      </a:lvl4pPr>
      <a:lvl5pPr marL="1128046" indent="-184500" algn="l" rtl="0" eaLnBrk="1" fontAlgn="base" hangingPunct="1">
        <a:spcBef>
          <a:spcPct val="20000"/>
        </a:spcBef>
        <a:spcAft>
          <a:spcPct val="0"/>
        </a:spcAft>
        <a:buClr>
          <a:schemeClr val="tx1"/>
        </a:buClr>
        <a:buChar char="–"/>
        <a:defRPr sz="900">
          <a:solidFill>
            <a:schemeClr val="tx1"/>
          </a:solidFill>
          <a:latin typeface="+mn-lt"/>
        </a:defRPr>
      </a:lvl5pPr>
      <a:lvl6pPr marL="1484662" indent="-184500" algn="l" rtl="0" eaLnBrk="1" fontAlgn="base" hangingPunct="1">
        <a:spcBef>
          <a:spcPct val="20000"/>
        </a:spcBef>
        <a:spcAft>
          <a:spcPct val="0"/>
        </a:spcAft>
        <a:buClr>
          <a:schemeClr val="tx1"/>
        </a:buClr>
        <a:buChar char="–"/>
        <a:defRPr sz="900">
          <a:solidFill>
            <a:schemeClr val="tx1"/>
          </a:solidFill>
          <a:latin typeface="+mn-lt"/>
        </a:defRPr>
      </a:lvl6pPr>
      <a:lvl7pPr marL="1841278" indent="-184500" algn="l" rtl="0" eaLnBrk="1" fontAlgn="base" hangingPunct="1">
        <a:spcBef>
          <a:spcPct val="20000"/>
        </a:spcBef>
        <a:spcAft>
          <a:spcPct val="0"/>
        </a:spcAft>
        <a:buClr>
          <a:schemeClr val="tx1"/>
        </a:buClr>
        <a:buChar char="–"/>
        <a:defRPr sz="900">
          <a:solidFill>
            <a:schemeClr val="tx1"/>
          </a:solidFill>
          <a:latin typeface="+mn-lt"/>
        </a:defRPr>
      </a:lvl7pPr>
      <a:lvl8pPr marL="2197894" indent="-184500" algn="l" rtl="0" eaLnBrk="1" fontAlgn="base" hangingPunct="1">
        <a:spcBef>
          <a:spcPct val="20000"/>
        </a:spcBef>
        <a:spcAft>
          <a:spcPct val="0"/>
        </a:spcAft>
        <a:buClr>
          <a:schemeClr val="tx1"/>
        </a:buClr>
        <a:buChar char="–"/>
        <a:defRPr sz="900">
          <a:solidFill>
            <a:schemeClr val="tx1"/>
          </a:solidFill>
          <a:latin typeface="+mn-lt"/>
        </a:defRPr>
      </a:lvl8pPr>
      <a:lvl9pPr marL="2554510" indent="-184500" algn="l" rtl="0" eaLnBrk="1" fontAlgn="base" hangingPunct="1">
        <a:spcBef>
          <a:spcPct val="20000"/>
        </a:spcBef>
        <a:spcAft>
          <a:spcPct val="0"/>
        </a:spcAft>
        <a:buClr>
          <a:schemeClr val="tx1"/>
        </a:buClr>
        <a:buChar char="–"/>
        <a:defRPr sz="900">
          <a:solidFill>
            <a:schemeClr val="tx1"/>
          </a:solidFill>
          <a:latin typeface="+mn-lt"/>
        </a:defRPr>
      </a:lvl9pPr>
    </p:bodyStyle>
    <p:otherStyle>
      <a:defPPr>
        <a:defRPr lang="en-US"/>
      </a:defPPr>
      <a:lvl1pPr marL="0" algn="l" defTabSz="713232" rtl="0" eaLnBrk="1" latinLnBrk="0" hangingPunct="1">
        <a:defRPr sz="1400" kern="1200">
          <a:solidFill>
            <a:schemeClr val="tx1"/>
          </a:solidFill>
          <a:latin typeface="+mn-lt"/>
          <a:ea typeface="+mn-ea"/>
          <a:cs typeface="+mn-cs"/>
        </a:defRPr>
      </a:lvl1pPr>
      <a:lvl2pPr marL="356616" algn="l" defTabSz="713232" rtl="0" eaLnBrk="1" latinLnBrk="0" hangingPunct="1">
        <a:defRPr sz="1400" kern="1200">
          <a:solidFill>
            <a:schemeClr val="tx1"/>
          </a:solidFill>
          <a:latin typeface="+mn-lt"/>
          <a:ea typeface="+mn-ea"/>
          <a:cs typeface="+mn-cs"/>
        </a:defRPr>
      </a:lvl2pPr>
      <a:lvl3pPr marL="713232" algn="l" defTabSz="713232" rtl="0" eaLnBrk="1" latinLnBrk="0" hangingPunct="1">
        <a:defRPr sz="1400" kern="1200">
          <a:solidFill>
            <a:schemeClr val="tx1"/>
          </a:solidFill>
          <a:latin typeface="+mn-lt"/>
          <a:ea typeface="+mn-ea"/>
          <a:cs typeface="+mn-cs"/>
        </a:defRPr>
      </a:lvl3pPr>
      <a:lvl4pPr marL="1069848" algn="l" defTabSz="713232" rtl="0" eaLnBrk="1" latinLnBrk="0" hangingPunct="1">
        <a:defRPr sz="1400" kern="1200">
          <a:solidFill>
            <a:schemeClr val="tx1"/>
          </a:solidFill>
          <a:latin typeface="+mn-lt"/>
          <a:ea typeface="+mn-ea"/>
          <a:cs typeface="+mn-cs"/>
        </a:defRPr>
      </a:lvl4pPr>
      <a:lvl5pPr marL="1426464" algn="l" defTabSz="713232" rtl="0" eaLnBrk="1" latinLnBrk="0" hangingPunct="1">
        <a:defRPr sz="1400" kern="1200">
          <a:solidFill>
            <a:schemeClr val="tx1"/>
          </a:solidFill>
          <a:latin typeface="+mn-lt"/>
          <a:ea typeface="+mn-ea"/>
          <a:cs typeface="+mn-cs"/>
        </a:defRPr>
      </a:lvl5pPr>
      <a:lvl6pPr marL="1783080" algn="l" defTabSz="713232" rtl="0" eaLnBrk="1" latinLnBrk="0" hangingPunct="1">
        <a:defRPr sz="1400" kern="1200">
          <a:solidFill>
            <a:schemeClr val="tx1"/>
          </a:solidFill>
          <a:latin typeface="+mn-lt"/>
          <a:ea typeface="+mn-ea"/>
          <a:cs typeface="+mn-cs"/>
        </a:defRPr>
      </a:lvl6pPr>
      <a:lvl7pPr marL="2139696" algn="l" defTabSz="713232" rtl="0" eaLnBrk="1" latinLnBrk="0" hangingPunct="1">
        <a:defRPr sz="1400" kern="1200">
          <a:solidFill>
            <a:schemeClr val="tx1"/>
          </a:solidFill>
          <a:latin typeface="+mn-lt"/>
          <a:ea typeface="+mn-ea"/>
          <a:cs typeface="+mn-cs"/>
        </a:defRPr>
      </a:lvl7pPr>
      <a:lvl8pPr marL="2496312" algn="l" defTabSz="713232" rtl="0" eaLnBrk="1" latinLnBrk="0" hangingPunct="1">
        <a:defRPr sz="1400" kern="1200">
          <a:solidFill>
            <a:schemeClr val="tx1"/>
          </a:solidFill>
          <a:latin typeface="+mn-lt"/>
          <a:ea typeface="+mn-ea"/>
          <a:cs typeface="+mn-cs"/>
        </a:defRPr>
      </a:lvl8pPr>
      <a:lvl9pPr marL="2852928" algn="l" defTabSz="713232"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 name="Picture 6" descr="DAI_Master4.jpg"/>
          <p:cNvPicPr>
            <a:picLocks noChangeAspect="1"/>
          </p:cNvPicPr>
          <p:nvPr userDrawn="1">
            <p:custDataLst>
              <p:tags r:id="rId16"/>
            </p:custDataLst>
          </p:nvPr>
        </p:nvPicPr>
        <p:blipFill>
          <a:blip r:embed="rId17" cstate="print"/>
          <a:stretch>
            <a:fillRect/>
          </a:stretch>
        </p:blipFill>
        <p:spPr>
          <a:xfrm>
            <a:off x="0" y="0"/>
            <a:ext cx="9144000" cy="6858000"/>
          </a:xfrm>
          <a:prstGeom prst="rect">
            <a:avLst/>
          </a:prstGeom>
        </p:spPr>
      </p:pic>
      <p:sp>
        <p:nvSpPr>
          <p:cNvPr id="1027" name="Text Placeholder 2"/>
          <p:cNvSpPr>
            <a:spLocks noGrp="1"/>
          </p:cNvSpPr>
          <p:nvPr>
            <p:ph type="body" idx="1"/>
          </p:nvPr>
        </p:nvSpPr>
        <p:spPr bwMode="auto">
          <a:xfrm>
            <a:off x="493776" y="822960"/>
            <a:ext cx="8119872" cy="53492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030" name="Title Placeholder 7"/>
          <p:cNvSpPr>
            <a:spLocks noGrp="1"/>
          </p:cNvSpPr>
          <p:nvPr>
            <p:ph type="title"/>
          </p:nvPr>
        </p:nvSpPr>
        <p:spPr bwMode="auto">
          <a:xfrm>
            <a:off x="228600" y="192024"/>
            <a:ext cx="8001000" cy="274320"/>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3688570682"/>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Lst>
  <p:hf hdr="0" dt="0"/>
  <p:txStyles>
    <p:titleStyle>
      <a:lvl1pPr algn="l" defTabSz="871538" rtl="0" eaLnBrk="0" fontAlgn="base" hangingPunct="0">
        <a:lnSpc>
          <a:spcPts val="2913"/>
        </a:lnSpc>
        <a:spcBef>
          <a:spcPct val="0"/>
        </a:spcBef>
        <a:spcAft>
          <a:spcPct val="0"/>
        </a:spcAft>
        <a:buFont typeface="Arial" pitchFamily="34" charset="0"/>
        <a:buNone/>
        <a:defRPr sz="1600" b="0">
          <a:solidFill>
            <a:schemeClr val="bg1"/>
          </a:solidFill>
          <a:latin typeface="Arial" pitchFamily="34" charset="0"/>
          <a:ea typeface="+mj-ea"/>
          <a:cs typeface="Arial" pitchFamily="34" charset="0"/>
        </a:defRPr>
      </a:lvl1pPr>
      <a:lvl2pPr algn="l" defTabSz="871538" rtl="0" eaLnBrk="0" fontAlgn="base" hangingPunct="0">
        <a:lnSpc>
          <a:spcPts val="2913"/>
        </a:lnSpc>
        <a:spcBef>
          <a:spcPct val="0"/>
        </a:spcBef>
        <a:spcAft>
          <a:spcPct val="0"/>
        </a:spcAft>
        <a:defRPr sz="2100" b="1">
          <a:solidFill>
            <a:schemeClr val="tx2"/>
          </a:solidFill>
          <a:latin typeface="Arial" charset="0"/>
        </a:defRPr>
      </a:lvl2pPr>
      <a:lvl3pPr algn="l" defTabSz="871538" rtl="0" eaLnBrk="0" fontAlgn="base" hangingPunct="0">
        <a:lnSpc>
          <a:spcPts val="2913"/>
        </a:lnSpc>
        <a:spcBef>
          <a:spcPct val="0"/>
        </a:spcBef>
        <a:spcAft>
          <a:spcPct val="0"/>
        </a:spcAft>
        <a:defRPr sz="2100" b="1">
          <a:solidFill>
            <a:schemeClr val="tx2"/>
          </a:solidFill>
          <a:latin typeface="Arial" charset="0"/>
        </a:defRPr>
      </a:lvl3pPr>
      <a:lvl4pPr algn="l" defTabSz="871538" rtl="0" eaLnBrk="0" fontAlgn="base" hangingPunct="0">
        <a:lnSpc>
          <a:spcPts val="2913"/>
        </a:lnSpc>
        <a:spcBef>
          <a:spcPct val="0"/>
        </a:spcBef>
        <a:spcAft>
          <a:spcPct val="0"/>
        </a:spcAft>
        <a:defRPr sz="2100" b="1">
          <a:solidFill>
            <a:schemeClr val="tx2"/>
          </a:solidFill>
          <a:latin typeface="Arial" charset="0"/>
        </a:defRPr>
      </a:lvl4pPr>
      <a:lvl5pPr algn="l" defTabSz="871538" rtl="0" eaLnBrk="0" fontAlgn="base" hangingPunct="0">
        <a:lnSpc>
          <a:spcPts val="2913"/>
        </a:lnSpc>
        <a:spcBef>
          <a:spcPct val="0"/>
        </a:spcBef>
        <a:spcAft>
          <a:spcPct val="0"/>
        </a:spcAft>
        <a:defRPr sz="2100" b="1">
          <a:solidFill>
            <a:schemeClr val="tx2"/>
          </a:solidFill>
          <a:latin typeface="Arial" charset="0"/>
        </a:defRPr>
      </a:lvl5pPr>
      <a:lvl6pPr marL="391509" algn="l" defTabSz="872739" rtl="0" eaLnBrk="0" fontAlgn="base" hangingPunct="0">
        <a:lnSpc>
          <a:spcPts val="2911"/>
        </a:lnSpc>
        <a:spcBef>
          <a:spcPct val="0"/>
        </a:spcBef>
        <a:spcAft>
          <a:spcPct val="0"/>
        </a:spcAft>
        <a:defRPr sz="2100" b="1">
          <a:solidFill>
            <a:schemeClr val="tx2"/>
          </a:solidFill>
          <a:latin typeface="Arial" charset="0"/>
        </a:defRPr>
      </a:lvl6pPr>
      <a:lvl7pPr marL="783018" algn="l" defTabSz="872739" rtl="0" eaLnBrk="0" fontAlgn="base" hangingPunct="0">
        <a:lnSpc>
          <a:spcPts val="2911"/>
        </a:lnSpc>
        <a:spcBef>
          <a:spcPct val="0"/>
        </a:spcBef>
        <a:spcAft>
          <a:spcPct val="0"/>
        </a:spcAft>
        <a:defRPr sz="2100" b="1">
          <a:solidFill>
            <a:schemeClr val="tx2"/>
          </a:solidFill>
          <a:latin typeface="Arial" charset="0"/>
        </a:defRPr>
      </a:lvl7pPr>
      <a:lvl8pPr marL="1174527" algn="l" defTabSz="872739" rtl="0" eaLnBrk="0" fontAlgn="base" hangingPunct="0">
        <a:lnSpc>
          <a:spcPts val="2911"/>
        </a:lnSpc>
        <a:spcBef>
          <a:spcPct val="0"/>
        </a:spcBef>
        <a:spcAft>
          <a:spcPct val="0"/>
        </a:spcAft>
        <a:defRPr sz="2100" b="1">
          <a:solidFill>
            <a:schemeClr val="tx2"/>
          </a:solidFill>
          <a:latin typeface="Arial" charset="0"/>
        </a:defRPr>
      </a:lvl8pPr>
      <a:lvl9pPr marL="1566035" algn="l" defTabSz="872739" rtl="0" eaLnBrk="0" fontAlgn="base" hangingPunct="0">
        <a:lnSpc>
          <a:spcPts val="2911"/>
        </a:lnSpc>
        <a:spcBef>
          <a:spcPct val="0"/>
        </a:spcBef>
        <a:spcAft>
          <a:spcPct val="0"/>
        </a:spcAft>
        <a:defRPr sz="2100" b="1">
          <a:solidFill>
            <a:schemeClr val="tx2"/>
          </a:solidFill>
          <a:latin typeface="Arial" charset="0"/>
        </a:defRPr>
      </a:lvl9pPr>
    </p:titleStyle>
    <p:bodyStyle>
      <a:lvl1pPr marL="342900" indent="-342900" algn="l" defTabSz="871538" rtl="0" eaLnBrk="0" fontAlgn="base" hangingPunct="0">
        <a:spcBef>
          <a:spcPct val="0"/>
        </a:spcBef>
        <a:spcAft>
          <a:spcPts val="263"/>
        </a:spcAft>
        <a:buFont typeface="Arial" pitchFamily="34" charset="0"/>
        <a:buNone/>
        <a:defRPr sz="1600">
          <a:solidFill>
            <a:srgbClr val="002776"/>
          </a:solidFill>
          <a:latin typeface="+mn-lt"/>
          <a:ea typeface="+mn-ea"/>
          <a:cs typeface="Arial" pitchFamily="34" charset="0"/>
        </a:defRPr>
      </a:lvl1pPr>
      <a:lvl2pPr marL="173038" indent="-173038" algn="l" defTabSz="871538" rtl="0" eaLnBrk="0" fontAlgn="base" hangingPunct="0">
        <a:spcBef>
          <a:spcPct val="0"/>
        </a:spcBef>
        <a:spcAft>
          <a:spcPts val="263"/>
        </a:spcAft>
        <a:buClr>
          <a:srgbClr val="00A1DE"/>
        </a:buClr>
        <a:buFont typeface="Arial" pitchFamily="34" charset="0"/>
        <a:buChar char="•"/>
        <a:defRPr sz="1600" baseline="0">
          <a:solidFill>
            <a:srgbClr val="002776"/>
          </a:solidFill>
          <a:latin typeface="+mn-lt"/>
          <a:cs typeface="Arial" pitchFamily="34" charset="0"/>
        </a:defRPr>
      </a:lvl2pPr>
      <a:lvl3pPr marL="347663" indent="-174625" algn="l" defTabSz="871538" rtl="0" eaLnBrk="0" fontAlgn="base" hangingPunct="0">
        <a:spcBef>
          <a:spcPct val="0"/>
        </a:spcBef>
        <a:spcAft>
          <a:spcPts val="263"/>
        </a:spcAft>
        <a:buClr>
          <a:srgbClr val="00A1DE"/>
        </a:buClr>
        <a:buFont typeface="Arial" pitchFamily="34" charset="0"/>
        <a:buChar char="‒"/>
        <a:defRPr sz="1600">
          <a:solidFill>
            <a:srgbClr val="002776"/>
          </a:solidFill>
          <a:latin typeface="+mn-lt"/>
          <a:cs typeface="Arial" pitchFamily="34" charset="0"/>
        </a:defRPr>
      </a:lvl3pPr>
      <a:lvl4pPr marL="514350" indent="-166688" algn="l" defTabSz="871538" rtl="0" eaLnBrk="0" fontAlgn="base" hangingPunct="0">
        <a:spcBef>
          <a:spcPct val="0"/>
        </a:spcBef>
        <a:spcAft>
          <a:spcPts val="513"/>
        </a:spcAft>
        <a:buClr>
          <a:srgbClr val="00A1DE"/>
        </a:buClr>
        <a:buFont typeface="Wingdings" pitchFamily="2" charset="2"/>
        <a:buChar char="Ø"/>
        <a:defRPr sz="1600">
          <a:solidFill>
            <a:srgbClr val="002776"/>
          </a:solidFill>
          <a:latin typeface="+mn-lt"/>
          <a:cs typeface="Arial" pitchFamily="34" charset="0"/>
        </a:defRPr>
      </a:lvl4pPr>
      <a:lvl5pPr marL="685800" indent="-169863" algn="l" defTabSz="871538" rtl="0" eaLnBrk="0" fontAlgn="base" hangingPunct="0">
        <a:spcBef>
          <a:spcPct val="0"/>
        </a:spcBef>
        <a:spcAft>
          <a:spcPts val="513"/>
        </a:spcAft>
        <a:buClr>
          <a:srgbClr val="00A1DE"/>
        </a:buClr>
        <a:buFont typeface="Courier New" pitchFamily="49" charset="0"/>
        <a:buChar char="o"/>
        <a:defRPr sz="1600">
          <a:solidFill>
            <a:srgbClr val="002776"/>
          </a:solidFill>
          <a:latin typeface="+mn-lt"/>
          <a:cs typeface="Arial" pitchFamily="34" charset="0"/>
        </a:defRPr>
      </a:lvl5pPr>
      <a:lvl6pPr marL="1071212" indent="-164488" algn="l" defTabSz="872739" rtl="0" eaLnBrk="0" fontAlgn="base" hangingPunct="0">
        <a:spcBef>
          <a:spcPct val="0"/>
        </a:spcBef>
        <a:spcAft>
          <a:spcPts val="513"/>
        </a:spcAft>
        <a:buFont typeface="Arial" charset="0"/>
        <a:buChar char="‒"/>
        <a:defRPr>
          <a:solidFill>
            <a:schemeClr val="tx2"/>
          </a:solidFill>
          <a:latin typeface="+mn-lt"/>
        </a:defRPr>
      </a:lvl6pPr>
      <a:lvl7pPr marL="1462720" indent="-164488" algn="l" defTabSz="872739" rtl="0" eaLnBrk="0" fontAlgn="base" hangingPunct="0">
        <a:spcBef>
          <a:spcPct val="0"/>
        </a:spcBef>
        <a:spcAft>
          <a:spcPts val="513"/>
        </a:spcAft>
        <a:buFont typeface="Arial" charset="0"/>
        <a:buChar char="‒"/>
        <a:defRPr>
          <a:solidFill>
            <a:schemeClr val="tx2"/>
          </a:solidFill>
          <a:latin typeface="+mn-lt"/>
        </a:defRPr>
      </a:lvl7pPr>
      <a:lvl8pPr marL="1854230" indent="-164488" algn="l" defTabSz="872739" rtl="0" eaLnBrk="0" fontAlgn="base" hangingPunct="0">
        <a:spcBef>
          <a:spcPct val="0"/>
        </a:spcBef>
        <a:spcAft>
          <a:spcPts val="513"/>
        </a:spcAft>
        <a:buFont typeface="Arial" charset="0"/>
        <a:buChar char="‒"/>
        <a:defRPr>
          <a:solidFill>
            <a:schemeClr val="tx2"/>
          </a:solidFill>
          <a:latin typeface="+mn-lt"/>
        </a:defRPr>
      </a:lvl8pPr>
      <a:lvl9pPr marL="2245739" indent="-164488" algn="l" defTabSz="872739" rtl="0" eaLnBrk="0" fontAlgn="base" hangingPunct="0">
        <a:spcBef>
          <a:spcPct val="0"/>
        </a:spcBef>
        <a:spcAft>
          <a:spcPts val="513"/>
        </a:spcAft>
        <a:buFont typeface="Arial" charset="0"/>
        <a:buChar char="‒"/>
        <a:defRPr>
          <a:solidFill>
            <a:schemeClr val="tx2"/>
          </a:solidFill>
          <a:latin typeface="+mn-lt"/>
        </a:defRPr>
      </a:lvl9pPr>
    </p:bodyStyle>
    <p:otherStyle>
      <a:defPPr>
        <a:defRPr lang="en-US"/>
      </a:defPPr>
      <a:lvl1pPr marL="0" algn="l" defTabSz="783018" rtl="0" eaLnBrk="1" latinLnBrk="0" hangingPunct="1">
        <a:defRPr sz="1500" kern="1200">
          <a:solidFill>
            <a:schemeClr val="tx1"/>
          </a:solidFill>
          <a:latin typeface="+mn-lt"/>
          <a:ea typeface="+mn-ea"/>
          <a:cs typeface="+mn-cs"/>
        </a:defRPr>
      </a:lvl1pPr>
      <a:lvl2pPr marL="391509" algn="l" defTabSz="783018" rtl="0" eaLnBrk="1" latinLnBrk="0" hangingPunct="1">
        <a:defRPr sz="1500" kern="1200">
          <a:solidFill>
            <a:schemeClr val="tx1"/>
          </a:solidFill>
          <a:latin typeface="+mn-lt"/>
          <a:ea typeface="+mn-ea"/>
          <a:cs typeface="+mn-cs"/>
        </a:defRPr>
      </a:lvl2pPr>
      <a:lvl3pPr marL="783018" algn="l" defTabSz="783018" rtl="0" eaLnBrk="1" latinLnBrk="0" hangingPunct="1">
        <a:defRPr sz="1500" kern="1200">
          <a:solidFill>
            <a:schemeClr val="tx1"/>
          </a:solidFill>
          <a:latin typeface="+mn-lt"/>
          <a:ea typeface="+mn-ea"/>
          <a:cs typeface="+mn-cs"/>
        </a:defRPr>
      </a:lvl3pPr>
      <a:lvl4pPr marL="1174527" algn="l" defTabSz="783018" rtl="0" eaLnBrk="1" latinLnBrk="0" hangingPunct="1">
        <a:defRPr sz="1500" kern="1200">
          <a:solidFill>
            <a:schemeClr val="tx1"/>
          </a:solidFill>
          <a:latin typeface="+mn-lt"/>
          <a:ea typeface="+mn-ea"/>
          <a:cs typeface="+mn-cs"/>
        </a:defRPr>
      </a:lvl4pPr>
      <a:lvl5pPr marL="1566035" algn="l" defTabSz="783018" rtl="0" eaLnBrk="1" latinLnBrk="0" hangingPunct="1">
        <a:defRPr sz="1500" kern="1200">
          <a:solidFill>
            <a:schemeClr val="tx1"/>
          </a:solidFill>
          <a:latin typeface="+mn-lt"/>
          <a:ea typeface="+mn-ea"/>
          <a:cs typeface="+mn-cs"/>
        </a:defRPr>
      </a:lvl5pPr>
      <a:lvl6pPr marL="1957544" algn="l" defTabSz="783018" rtl="0" eaLnBrk="1" latinLnBrk="0" hangingPunct="1">
        <a:defRPr sz="1500" kern="1200">
          <a:solidFill>
            <a:schemeClr val="tx1"/>
          </a:solidFill>
          <a:latin typeface="+mn-lt"/>
          <a:ea typeface="+mn-ea"/>
          <a:cs typeface="+mn-cs"/>
        </a:defRPr>
      </a:lvl6pPr>
      <a:lvl7pPr marL="2349054" algn="l" defTabSz="783018" rtl="0" eaLnBrk="1" latinLnBrk="0" hangingPunct="1">
        <a:defRPr sz="1500" kern="1200">
          <a:solidFill>
            <a:schemeClr val="tx1"/>
          </a:solidFill>
          <a:latin typeface="+mn-lt"/>
          <a:ea typeface="+mn-ea"/>
          <a:cs typeface="+mn-cs"/>
        </a:defRPr>
      </a:lvl7pPr>
      <a:lvl8pPr marL="2740562" algn="l" defTabSz="783018" rtl="0" eaLnBrk="1" latinLnBrk="0" hangingPunct="1">
        <a:defRPr sz="1500" kern="1200">
          <a:solidFill>
            <a:schemeClr val="tx1"/>
          </a:solidFill>
          <a:latin typeface="+mn-lt"/>
          <a:ea typeface="+mn-ea"/>
          <a:cs typeface="+mn-cs"/>
        </a:defRPr>
      </a:lvl8pPr>
      <a:lvl9pPr marL="3132072" algn="l" defTabSz="783018" rtl="0" eaLnBrk="1" latinLnBrk="0" hangingPunct="1">
        <a:defRPr sz="15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2"/>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30814B-6E42-46BA-BACE-F5119E4B4479}" type="datetime1">
              <a:rPr lang="en-US" smtClean="0"/>
              <a:pPr/>
              <a:t>6/26/2020</a:t>
            </a:fld>
            <a:endParaRPr lang="en-US"/>
          </a:p>
        </p:txBody>
      </p:sp>
      <p:sp>
        <p:nvSpPr>
          <p:cNvPr id="5" name="Footer Placeholder 4"/>
          <p:cNvSpPr>
            <a:spLocks noGrp="1"/>
          </p:cNvSpPr>
          <p:nvPr>
            <p:ph type="ftr" sz="quarter" idx="3"/>
          </p:nvPr>
        </p:nvSpPr>
        <p:spPr>
          <a:xfrm>
            <a:off x="3028950" y="6356352"/>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EXCELR</a:t>
            </a:r>
          </a:p>
        </p:txBody>
      </p:sp>
      <p:sp>
        <p:nvSpPr>
          <p:cNvPr id="6" name="Slide Number Placeholder 5"/>
          <p:cNvSpPr>
            <a:spLocks noGrp="1"/>
          </p:cNvSpPr>
          <p:nvPr>
            <p:ph type="sldNum" sz="quarter" idx="4"/>
          </p:nvPr>
        </p:nvSpPr>
        <p:spPr>
          <a:xfrm>
            <a:off x="6457950" y="6356352"/>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0C7EFB-5F3C-456A-AED5-93A3A3347661}" type="slidenum">
              <a:rPr lang="en-US" smtClean="0"/>
              <a:pPr/>
              <a:t>‹#›</a:t>
            </a:fld>
            <a:endParaRPr lang="en-US"/>
          </a:p>
        </p:txBody>
      </p:sp>
    </p:spTree>
    <p:extLst>
      <p:ext uri="{BB962C8B-B14F-4D97-AF65-F5344CB8AC3E}">
        <p14:creationId xmlns:p14="http://schemas.microsoft.com/office/powerpoint/2010/main" val="908125710"/>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tiff"/><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tiff"/><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tiff"/><Relationship Id="rId1" Type="http://schemas.openxmlformats.org/officeDocument/2006/relationships/slideLayout" Target="../slideLayouts/slideLayout5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0.tiff"/><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9.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65EF9A-6694-C542-ACA9-E9EC6979D5B1}"/>
              </a:ext>
            </a:extLst>
          </p:cNvPr>
          <p:cNvSpPr txBox="1"/>
          <p:nvPr/>
        </p:nvSpPr>
        <p:spPr>
          <a:xfrm>
            <a:off x="164123" y="100245"/>
            <a:ext cx="3507129" cy="523220"/>
          </a:xfrm>
          <a:prstGeom prst="rect">
            <a:avLst/>
          </a:prstGeom>
          <a:noFill/>
        </p:spPr>
        <p:txBody>
          <a:bodyPr wrap="square" rtlCol="0">
            <a:spAutoFit/>
          </a:bodyPr>
          <a:lstStyle/>
          <a:p>
            <a:r>
              <a:rPr lang="en-US" sz="2800" b="1" dirty="0">
                <a:solidFill>
                  <a:srgbClr val="002776"/>
                </a:solidFill>
                <a:latin typeface="Arial"/>
                <a:ea typeface="+mj-ea"/>
                <a:cs typeface="+mj-cs"/>
              </a:rPr>
              <a:t>Business Problem:</a:t>
            </a:r>
          </a:p>
        </p:txBody>
      </p:sp>
      <p:sp>
        <p:nvSpPr>
          <p:cNvPr id="3" name="TextBox 20">
            <a:extLst>
              <a:ext uri="{FF2B5EF4-FFF2-40B4-BE49-F238E27FC236}">
                <a16:creationId xmlns:a16="http://schemas.microsoft.com/office/drawing/2014/main" id="{B4AA6E7D-FF56-5A41-A5C5-1BF26032F9AD}"/>
              </a:ext>
            </a:extLst>
          </p:cNvPr>
          <p:cNvSpPr txBox="1"/>
          <p:nvPr/>
        </p:nvSpPr>
        <p:spPr>
          <a:xfrm>
            <a:off x="164123" y="3795916"/>
            <a:ext cx="8794682" cy="109260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t> </a:t>
            </a:r>
          </a:p>
          <a:p>
            <a:r>
              <a:rPr lang="en-US" dirty="0" smtClean="0"/>
              <a:t>The main objective of the project is to develop an accurate predictive Text Classification Model through the Python language, which determines whether an email-message is Abusive or Non-Abusive. </a:t>
            </a:r>
            <a:endParaRPr lang="en-US" dirty="0"/>
          </a:p>
        </p:txBody>
      </p:sp>
      <p:sp>
        <p:nvSpPr>
          <p:cNvPr id="7" name="TextBox 6">
            <a:extLst>
              <a:ext uri="{FF2B5EF4-FFF2-40B4-BE49-F238E27FC236}">
                <a16:creationId xmlns:a16="http://schemas.microsoft.com/office/drawing/2014/main" id="{A53A6920-DEDB-D54D-9A20-5F44F5A38D03}"/>
              </a:ext>
            </a:extLst>
          </p:cNvPr>
          <p:cNvSpPr txBox="1"/>
          <p:nvPr/>
        </p:nvSpPr>
        <p:spPr>
          <a:xfrm>
            <a:off x="164123" y="3272696"/>
            <a:ext cx="2569579" cy="523220"/>
          </a:xfrm>
          <a:prstGeom prst="rect">
            <a:avLst/>
          </a:prstGeom>
          <a:noFill/>
        </p:spPr>
        <p:txBody>
          <a:bodyPr wrap="square" rtlCol="0">
            <a:spAutoFit/>
          </a:bodyPr>
          <a:lstStyle/>
          <a:p>
            <a:r>
              <a:rPr lang="en-US" sz="2800" b="1" dirty="0">
                <a:latin typeface="Arial" pitchFamily="34" charset="0"/>
                <a:cs typeface="Arial" pitchFamily="34" charset="0"/>
              </a:rPr>
              <a:t>Objective:</a:t>
            </a:r>
          </a:p>
        </p:txBody>
      </p:sp>
      <p:pic>
        <p:nvPicPr>
          <p:cNvPr id="8" name="Picture 7">
            <a:extLst>
              <a:ext uri="{FF2B5EF4-FFF2-40B4-BE49-F238E27FC236}">
                <a16:creationId xmlns:a16="http://schemas.microsoft.com/office/drawing/2014/main" id="{9C8F440A-F902-FD48-BC3B-7BE2856EAB24}"/>
              </a:ext>
            </a:extLst>
          </p:cNvPr>
          <p:cNvPicPr>
            <a:picLocks noChangeAspect="1"/>
          </p:cNvPicPr>
          <p:nvPr/>
        </p:nvPicPr>
        <p:blipFill>
          <a:blip r:embed="rId2"/>
          <a:stretch>
            <a:fillRect/>
          </a:stretch>
        </p:blipFill>
        <p:spPr>
          <a:xfrm>
            <a:off x="7771754" y="100245"/>
            <a:ext cx="1187051" cy="411359"/>
          </a:xfrm>
          <a:prstGeom prst="rect">
            <a:avLst/>
          </a:prstGeom>
        </p:spPr>
      </p:pic>
      <p:sp>
        <p:nvSpPr>
          <p:cNvPr id="6" name="Rectangle 5"/>
          <p:cNvSpPr/>
          <p:nvPr/>
        </p:nvSpPr>
        <p:spPr>
          <a:xfrm>
            <a:off x="164123" y="797169"/>
            <a:ext cx="8593015" cy="2031325"/>
          </a:xfrm>
          <a:prstGeom prst="rect">
            <a:avLst/>
          </a:prstGeom>
        </p:spPr>
        <p:txBody>
          <a:bodyPr wrap="square">
            <a:spAutoFit/>
          </a:bodyPr>
          <a:lstStyle/>
          <a:p>
            <a:pPr>
              <a:buFont typeface="Wingdings" pitchFamily="2" charset="2"/>
              <a:buChar char="§"/>
            </a:pPr>
            <a:r>
              <a:rPr lang="en-US" dirty="0" smtClean="0"/>
              <a:t> Inappropriate emails would demotivates and spoil the positive   environment that would lead to more attrition rate and low productivity and Inappropriate emails could be on form of bullying, racism, sexual  favourism and hate in the gender or culture, in today's world so dominated by email no organization is immune to these hate emails.</a:t>
            </a:r>
          </a:p>
          <a:p>
            <a:pPr>
              <a:buFont typeface="Wingdings" pitchFamily="2" charset="2"/>
              <a:buChar char="§"/>
            </a:pPr>
            <a:r>
              <a:rPr lang="en-US" dirty="0" smtClean="0"/>
              <a:t> The goal of the project is to identify such emails in the given day based on the above inappropriate content.</a:t>
            </a:r>
            <a:endParaRPr lang="en-US" dirty="0"/>
          </a:p>
        </p:txBody>
      </p:sp>
    </p:spTree>
    <p:extLst>
      <p:ext uri="{BB962C8B-B14F-4D97-AF65-F5344CB8AC3E}">
        <p14:creationId xmlns:p14="http://schemas.microsoft.com/office/powerpoint/2010/main" val="28010530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59A5BB-0664-AB40-BC0B-4DAA399B0C7D}"/>
              </a:ext>
            </a:extLst>
          </p:cNvPr>
          <p:cNvSpPr txBox="1"/>
          <p:nvPr/>
        </p:nvSpPr>
        <p:spPr>
          <a:xfrm>
            <a:off x="0" y="34550"/>
            <a:ext cx="7771754" cy="523220"/>
          </a:xfrm>
          <a:prstGeom prst="rect">
            <a:avLst/>
          </a:prstGeom>
          <a:noFill/>
        </p:spPr>
        <p:txBody>
          <a:bodyPr wrap="square" rtlCol="0">
            <a:spAutoFit/>
          </a:bodyPr>
          <a:lstStyle/>
          <a:p>
            <a:r>
              <a:rPr lang="en-US" sz="2800" b="1" dirty="0">
                <a:solidFill>
                  <a:srgbClr val="002776"/>
                </a:solidFill>
                <a:latin typeface="Arial"/>
                <a:ea typeface="+mj-ea"/>
                <a:cs typeface="+mj-cs"/>
              </a:rPr>
              <a:t>Model Deployment </a:t>
            </a:r>
            <a:r>
              <a:rPr lang="en-US" sz="2800" b="1" dirty="0" smtClean="0">
                <a:solidFill>
                  <a:srgbClr val="002776"/>
                </a:solidFill>
                <a:latin typeface="Arial"/>
                <a:ea typeface="+mj-ea"/>
                <a:cs typeface="+mj-cs"/>
              </a:rPr>
              <a:t>using Flask Framework:- </a:t>
            </a:r>
            <a:endParaRPr lang="en-US" sz="2800" b="1" dirty="0">
              <a:solidFill>
                <a:srgbClr val="002776"/>
              </a:solidFill>
              <a:latin typeface="Arial"/>
              <a:ea typeface="+mj-ea"/>
              <a:cs typeface="+mj-cs"/>
            </a:endParaRPr>
          </a:p>
        </p:txBody>
      </p:sp>
      <p:pic>
        <p:nvPicPr>
          <p:cNvPr id="3" name="Picture 2">
            <a:extLst>
              <a:ext uri="{FF2B5EF4-FFF2-40B4-BE49-F238E27FC236}">
                <a16:creationId xmlns:a16="http://schemas.microsoft.com/office/drawing/2014/main" id="{F7D9F9E0-3CD0-344E-8246-A864795FF464}"/>
              </a:ext>
            </a:extLst>
          </p:cNvPr>
          <p:cNvPicPr>
            <a:picLocks noChangeAspect="1"/>
          </p:cNvPicPr>
          <p:nvPr/>
        </p:nvPicPr>
        <p:blipFill>
          <a:blip r:embed="rId2"/>
          <a:stretch>
            <a:fillRect/>
          </a:stretch>
        </p:blipFill>
        <p:spPr>
          <a:xfrm>
            <a:off x="7771754" y="100245"/>
            <a:ext cx="1187051" cy="411359"/>
          </a:xfrm>
          <a:prstGeom prst="rect">
            <a:avLst/>
          </a:prstGeom>
        </p:spPr>
      </p:pic>
      <p:sp>
        <p:nvSpPr>
          <p:cNvPr id="4" name="TextBox 3"/>
          <p:cNvSpPr txBox="1"/>
          <p:nvPr/>
        </p:nvSpPr>
        <p:spPr>
          <a:xfrm>
            <a:off x="152400" y="694565"/>
            <a:ext cx="8806405" cy="1200329"/>
          </a:xfrm>
          <a:prstGeom prst="rect">
            <a:avLst/>
          </a:prstGeom>
          <a:noFill/>
        </p:spPr>
        <p:txBody>
          <a:bodyPr wrap="square" rtlCol="0">
            <a:spAutoFit/>
          </a:bodyPr>
          <a:lstStyle/>
          <a:p>
            <a:pPr>
              <a:buFont typeface="Wingdings" pitchFamily="2" charset="2"/>
              <a:buChar char="§"/>
            </a:pPr>
            <a:r>
              <a:rPr lang="en-US" dirty="0" smtClean="0"/>
              <a:t>With help of Flask web framework we build the web application. </a:t>
            </a:r>
          </a:p>
          <a:p>
            <a:pPr>
              <a:buFont typeface="Wingdings" pitchFamily="2" charset="2"/>
              <a:buChar char="§"/>
            </a:pPr>
            <a:r>
              <a:rPr lang="en-US" dirty="0" smtClean="0"/>
              <a:t>we upload test dataset in ‘.csv’ format.</a:t>
            </a:r>
          </a:p>
          <a:p>
            <a:pPr>
              <a:buFont typeface="Wingdings" pitchFamily="2" charset="2"/>
              <a:buChar char="§"/>
            </a:pPr>
            <a:endParaRPr lang="en-US" dirty="0" smtClean="0"/>
          </a:p>
          <a:p>
            <a:pPr>
              <a:buFont typeface="Wingdings" pitchFamily="2" charset="2"/>
              <a:buChar char="q"/>
            </a:pPr>
            <a:r>
              <a:rPr lang="en-US" dirty="0" smtClean="0"/>
              <a:t> we did it for both </a:t>
            </a:r>
            <a:r>
              <a:rPr lang="en-US" b="1" dirty="0" smtClean="0"/>
              <a:t>text box </a:t>
            </a:r>
            <a:r>
              <a:rPr lang="en-US" dirty="0" smtClean="0"/>
              <a:t>&amp; </a:t>
            </a:r>
            <a:r>
              <a:rPr lang="en-US" b="1" dirty="0" smtClean="0"/>
              <a:t>csv file </a:t>
            </a:r>
            <a:r>
              <a:rPr lang="en-US" dirty="0" smtClean="0"/>
              <a:t>to obtain the predictions:</a:t>
            </a:r>
            <a:endParaRPr lang="en-US" dirty="0"/>
          </a:p>
        </p:txBody>
      </p:sp>
      <p:sp>
        <p:nvSpPr>
          <p:cNvPr id="5" name="TextBox 4"/>
          <p:cNvSpPr txBox="1"/>
          <p:nvPr/>
        </p:nvSpPr>
        <p:spPr>
          <a:xfrm>
            <a:off x="152400" y="879231"/>
            <a:ext cx="184731" cy="369332"/>
          </a:xfrm>
          <a:prstGeom prst="rect">
            <a:avLst/>
          </a:prstGeom>
          <a:noFill/>
        </p:spPr>
        <p:txBody>
          <a:bodyPr wrap="none" rtlCol="0">
            <a:spAutoFit/>
          </a:bodyPr>
          <a:lstStyle/>
          <a:p>
            <a:endParaRPr lang="en-US" dirty="0"/>
          </a:p>
        </p:txBody>
      </p:sp>
      <p:pic>
        <p:nvPicPr>
          <p:cNvPr id="6" name="Picture 5" descr="deployment box.png"/>
          <p:cNvPicPr>
            <a:picLocks noChangeAspect="1"/>
          </p:cNvPicPr>
          <p:nvPr/>
        </p:nvPicPr>
        <p:blipFill>
          <a:blip r:embed="rId3"/>
          <a:stretch>
            <a:fillRect/>
          </a:stretch>
        </p:blipFill>
        <p:spPr>
          <a:xfrm>
            <a:off x="2321169" y="1894894"/>
            <a:ext cx="6637636" cy="2657846"/>
          </a:xfrm>
          <a:prstGeom prst="rect">
            <a:avLst/>
          </a:prstGeom>
        </p:spPr>
      </p:pic>
      <p:sp>
        <p:nvSpPr>
          <p:cNvPr id="7" name="TextBox 6"/>
          <p:cNvSpPr txBox="1"/>
          <p:nvPr/>
        </p:nvSpPr>
        <p:spPr>
          <a:xfrm>
            <a:off x="337131" y="4970585"/>
            <a:ext cx="8806869" cy="1477328"/>
          </a:xfrm>
          <a:prstGeom prst="rect">
            <a:avLst/>
          </a:prstGeom>
          <a:noFill/>
        </p:spPr>
        <p:txBody>
          <a:bodyPr wrap="square" rtlCol="0">
            <a:spAutoFit/>
          </a:bodyPr>
          <a:lstStyle/>
          <a:p>
            <a:pPr>
              <a:buFont typeface="Wingdings" pitchFamily="2" charset="2"/>
              <a:buChar char="§"/>
            </a:pPr>
            <a:r>
              <a:rPr lang="en-US" dirty="0" smtClean="0"/>
              <a:t>At a time it gives only one output either from ‘text box’ or ‘.csv file’</a:t>
            </a:r>
          </a:p>
          <a:p>
            <a:pPr>
              <a:buFont typeface="Wingdings" pitchFamily="2" charset="2"/>
              <a:buChar char="§"/>
            </a:pPr>
            <a:r>
              <a:rPr lang="en-US" dirty="0" smtClean="0"/>
              <a:t> In ‘text box’ put whatever string input it gives </a:t>
            </a:r>
            <a:r>
              <a:rPr lang="en-US" b="1" dirty="0" smtClean="0"/>
              <a:t>Abusive </a:t>
            </a:r>
            <a:r>
              <a:rPr lang="en-US" dirty="0" smtClean="0"/>
              <a:t>or </a:t>
            </a:r>
            <a:r>
              <a:rPr lang="en-US" b="1" dirty="0" smtClean="0"/>
              <a:t>Non Abusive </a:t>
            </a:r>
            <a:r>
              <a:rPr lang="en-US" dirty="0" smtClean="0"/>
              <a:t>as an </a:t>
            </a:r>
            <a:r>
              <a:rPr lang="en-US" b="1" dirty="0" smtClean="0"/>
              <a:t>output</a:t>
            </a:r>
            <a:r>
              <a:rPr lang="en-US" dirty="0" smtClean="0"/>
              <a:t>.</a:t>
            </a:r>
          </a:p>
          <a:p>
            <a:pPr>
              <a:buFont typeface="Wingdings" pitchFamily="2" charset="2"/>
              <a:buChar char="§"/>
            </a:pPr>
            <a:r>
              <a:rPr lang="en-US" dirty="0" smtClean="0"/>
              <a:t>For ‘.csv file’ put an test data csv file &amp; it gives the prediction of whole observations as an </a:t>
            </a:r>
            <a:r>
              <a:rPr lang="en-US" b="1" dirty="0" smtClean="0"/>
              <a:t>Abusive</a:t>
            </a:r>
            <a:r>
              <a:rPr lang="en-US" dirty="0" smtClean="0"/>
              <a:t> or </a:t>
            </a:r>
            <a:r>
              <a:rPr lang="en-US" b="1" dirty="0" smtClean="0"/>
              <a:t>Non Abusive </a:t>
            </a:r>
            <a:r>
              <a:rPr lang="en-US" dirty="0" smtClean="0"/>
              <a:t>in ‘</a:t>
            </a:r>
            <a:r>
              <a:rPr lang="en-US" b="1" dirty="0" smtClean="0"/>
              <a:t>csv file’ format. </a:t>
            </a:r>
            <a:endParaRPr lang="en-US" b="1" dirty="0"/>
          </a:p>
        </p:txBody>
      </p:sp>
      <p:sp>
        <p:nvSpPr>
          <p:cNvPr id="8" name="Right Arrow 7"/>
          <p:cNvSpPr/>
          <p:nvPr/>
        </p:nvSpPr>
        <p:spPr>
          <a:xfrm>
            <a:off x="1606062" y="2836985"/>
            <a:ext cx="978408" cy="328246"/>
          </a:xfrm>
          <a:prstGeom prst="rightArrow">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70C0"/>
              </a:solidFill>
            </a:endParaRPr>
          </a:p>
        </p:txBody>
      </p:sp>
      <p:sp>
        <p:nvSpPr>
          <p:cNvPr id="9" name="TextBox 8"/>
          <p:cNvSpPr txBox="1"/>
          <p:nvPr/>
        </p:nvSpPr>
        <p:spPr>
          <a:xfrm>
            <a:off x="337131" y="2795899"/>
            <a:ext cx="1120820" cy="369332"/>
          </a:xfrm>
          <a:prstGeom prst="rect">
            <a:avLst/>
          </a:prstGeom>
          <a:noFill/>
        </p:spPr>
        <p:txBody>
          <a:bodyPr wrap="none" rtlCol="0">
            <a:spAutoFit/>
          </a:bodyPr>
          <a:lstStyle/>
          <a:p>
            <a:r>
              <a:rPr lang="en-US" b="1" dirty="0" smtClean="0"/>
              <a:t>Text box</a:t>
            </a:r>
            <a:endParaRPr lang="en-US" b="1" dirty="0"/>
          </a:p>
        </p:txBody>
      </p:sp>
      <p:sp>
        <p:nvSpPr>
          <p:cNvPr id="10" name="Right Arrow 9"/>
          <p:cNvSpPr/>
          <p:nvPr/>
        </p:nvSpPr>
        <p:spPr>
          <a:xfrm>
            <a:off x="1606062" y="3751325"/>
            <a:ext cx="978408" cy="312655"/>
          </a:xfrm>
          <a:prstGeom prst="rightArrow">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442930" y="3694648"/>
            <a:ext cx="1015021" cy="369332"/>
          </a:xfrm>
          <a:prstGeom prst="rect">
            <a:avLst/>
          </a:prstGeom>
          <a:noFill/>
        </p:spPr>
        <p:txBody>
          <a:bodyPr wrap="none" rtlCol="0">
            <a:spAutoFit/>
          </a:bodyPr>
          <a:lstStyle/>
          <a:p>
            <a:r>
              <a:rPr lang="en-US" b="1" dirty="0" smtClean="0"/>
              <a:t>.csv file</a:t>
            </a:r>
            <a:endParaRPr lang="en-US" b="1" dirty="0"/>
          </a:p>
        </p:txBody>
      </p:sp>
      <p:cxnSp>
        <p:nvCxnSpPr>
          <p:cNvPr id="13" name="Straight Connector 12"/>
          <p:cNvCxnSpPr/>
          <p:nvPr/>
        </p:nvCxnSpPr>
        <p:spPr>
          <a:xfrm>
            <a:off x="152400" y="1894894"/>
            <a:ext cx="8806405"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5400000">
            <a:off x="-1176523" y="3223817"/>
            <a:ext cx="2657846"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53194" y="4553534"/>
            <a:ext cx="8805611"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7629485" y="3225802"/>
            <a:ext cx="2658640" cy="1588"/>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73298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D86404-1544-8B44-90C8-512642C56C92}"/>
              </a:ext>
            </a:extLst>
          </p:cNvPr>
          <p:cNvPicPr>
            <a:picLocks noChangeAspect="1"/>
          </p:cNvPicPr>
          <p:nvPr/>
        </p:nvPicPr>
        <p:blipFill>
          <a:blip r:embed="rId2"/>
          <a:stretch>
            <a:fillRect/>
          </a:stretch>
        </p:blipFill>
        <p:spPr>
          <a:xfrm>
            <a:off x="7812741" y="111861"/>
            <a:ext cx="1187051" cy="411359"/>
          </a:xfrm>
          <a:prstGeom prst="rect">
            <a:avLst/>
          </a:prstGeom>
        </p:spPr>
      </p:pic>
      <p:sp>
        <p:nvSpPr>
          <p:cNvPr id="6" name="TextBox 5"/>
          <p:cNvSpPr txBox="1"/>
          <p:nvPr/>
        </p:nvSpPr>
        <p:spPr>
          <a:xfrm>
            <a:off x="0" y="0"/>
            <a:ext cx="7976864" cy="523220"/>
          </a:xfrm>
          <a:prstGeom prst="rect">
            <a:avLst/>
          </a:prstGeom>
          <a:noFill/>
        </p:spPr>
        <p:txBody>
          <a:bodyPr wrap="none" rtlCol="0">
            <a:spAutoFit/>
          </a:bodyPr>
          <a:lstStyle/>
          <a:p>
            <a:r>
              <a:rPr lang="en-US" sz="2800" b="1" dirty="0" smtClean="0">
                <a:solidFill>
                  <a:srgbClr val="0070C0"/>
                </a:solidFill>
              </a:rPr>
              <a:t>Results/Predictions obtain from deployment:-</a:t>
            </a:r>
            <a:endParaRPr lang="en-US" sz="2800" b="1" dirty="0">
              <a:solidFill>
                <a:srgbClr val="0070C0"/>
              </a:solidFill>
            </a:endParaRPr>
          </a:p>
        </p:txBody>
      </p:sp>
      <p:sp>
        <p:nvSpPr>
          <p:cNvPr id="7" name="TextBox 6"/>
          <p:cNvSpPr txBox="1"/>
          <p:nvPr/>
        </p:nvSpPr>
        <p:spPr>
          <a:xfrm>
            <a:off x="152400" y="523220"/>
            <a:ext cx="8847392" cy="369332"/>
          </a:xfrm>
          <a:prstGeom prst="rect">
            <a:avLst/>
          </a:prstGeom>
          <a:noFill/>
        </p:spPr>
        <p:txBody>
          <a:bodyPr wrap="square" rtlCol="0">
            <a:spAutoFit/>
          </a:bodyPr>
          <a:lstStyle/>
          <a:p>
            <a:pPr>
              <a:buFont typeface="Wingdings" pitchFamily="2" charset="2"/>
              <a:buChar char="q"/>
            </a:pPr>
            <a:r>
              <a:rPr lang="en-US" b="1" u="sng" dirty="0" smtClean="0"/>
              <a:t>Output of single string:</a:t>
            </a:r>
            <a:endParaRPr lang="en-US" b="1" u="sng" dirty="0"/>
          </a:p>
        </p:txBody>
      </p:sp>
      <p:pic>
        <p:nvPicPr>
          <p:cNvPr id="8" name="Picture 7" descr="abusive result.png"/>
          <p:cNvPicPr>
            <a:picLocks noChangeAspect="1"/>
          </p:cNvPicPr>
          <p:nvPr/>
        </p:nvPicPr>
        <p:blipFill>
          <a:blip r:embed="rId3"/>
          <a:stretch>
            <a:fillRect/>
          </a:stretch>
        </p:blipFill>
        <p:spPr>
          <a:xfrm>
            <a:off x="436371" y="1241748"/>
            <a:ext cx="3654983" cy="1771084"/>
          </a:xfrm>
          <a:prstGeom prst="rect">
            <a:avLst/>
          </a:prstGeom>
        </p:spPr>
      </p:pic>
      <p:pic>
        <p:nvPicPr>
          <p:cNvPr id="9" name="Picture 8" descr="non abusive result.png"/>
          <p:cNvPicPr>
            <a:picLocks noChangeAspect="1"/>
          </p:cNvPicPr>
          <p:nvPr/>
        </p:nvPicPr>
        <p:blipFill>
          <a:blip r:embed="rId4"/>
          <a:stretch>
            <a:fillRect/>
          </a:stretch>
        </p:blipFill>
        <p:spPr>
          <a:xfrm>
            <a:off x="4935415" y="1241747"/>
            <a:ext cx="3475203" cy="1771085"/>
          </a:xfrm>
          <a:prstGeom prst="rect">
            <a:avLst/>
          </a:prstGeom>
        </p:spPr>
      </p:pic>
      <p:sp>
        <p:nvSpPr>
          <p:cNvPr id="10" name="TextBox 9"/>
          <p:cNvSpPr txBox="1"/>
          <p:nvPr/>
        </p:nvSpPr>
        <p:spPr>
          <a:xfrm>
            <a:off x="1207477" y="892552"/>
            <a:ext cx="2036135" cy="338554"/>
          </a:xfrm>
          <a:prstGeom prst="rect">
            <a:avLst/>
          </a:prstGeom>
          <a:noFill/>
        </p:spPr>
        <p:txBody>
          <a:bodyPr wrap="none" rtlCol="0">
            <a:spAutoFit/>
          </a:bodyPr>
          <a:lstStyle/>
          <a:p>
            <a:r>
              <a:rPr lang="en-US" sz="1600" b="1" dirty="0" smtClean="0"/>
              <a:t>Abusive </a:t>
            </a:r>
            <a:r>
              <a:rPr lang="en-US" sz="1600" dirty="0" smtClean="0"/>
              <a:t>Prediction</a:t>
            </a:r>
            <a:endParaRPr lang="en-US" sz="1600" dirty="0"/>
          </a:p>
        </p:txBody>
      </p:sp>
      <p:sp>
        <p:nvSpPr>
          <p:cNvPr id="11" name="TextBox 10"/>
          <p:cNvSpPr txBox="1"/>
          <p:nvPr/>
        </p:nvSpPr>
        <p:spPr>
          <a:xfrm>
            <a:off x="5467844" y="920969"/>
            <a:ext cx="2509020" cy="338554"/>
          </a:xfrm>
          <a:prstGeom prst="rect">
            <a:avLst/>
          </a:prstGeom>
          <a:noFill/>
        </p:spPr>
        <p:txBody>
          <a:bodyPr wrap="none" rtlCol="0">
            <a:spAutoFit/>
          </a:bodyPr>
          <a:lstStyle/>
          <a:p>
            <a:r>
              <a:rPr lang="en-US" sz="1600" b="1" dirty="0" smtClean="0"/>
              <a:t>Non Abusive </a:t>
            </a:r>
            <a:r>
              <a:rPr lang="en-US" sz="1600" dirty="0" smtClean="0"/>
              <a:t>Prediction</a:t>
            </a:r>
            <a:endParaRPr lang="en-US" sz="1600" dirty="0"/>
          </a:p>
        </p:txBody>
      </p:sp>
      <p:sp>
        <p:nvSpPr>
          <p:cNvPr id="12" name="TextBox 11"/>
          <p:cNvSpPr txBox="1"/>
          <p:nvPr/>
        </p:nvSpPr>
        <p:spPr>
          <a:xfrm>
            <a:off x="152400" y="3305908"/>
            <a:ext cx="2348720" cy="369332"/>
          </a:xfrm>
          <a:prstGeom prst="rect">
            <a:avLst/>
          </a:prstGeom>
          <a:noFill/>
        </p:spPr>
        <p:txBody>
          <a:bodyPr wrap="none" rtlCol="0">
            <a:spAutoFit/>
          </a:bodyPr>
          <a:lstStyle/>
          <a:p>
            <a:pPr>
              <a:buFont typeface="Wingdings" pitchFamily="2" charset="2"/>
              <a:buChar char="q"/>
            </a:pPr>
            <a:r>
              <a:rPr lang="en-US" b="1" u="sng" dirty="0" smtClean="0"/>
              <a:t>Output of csv file:</a:t>
            </a:r>
            <a:endParaRPr lang="en-US" b="1" u="sng" dirty="0"/>
          </a:p>
        </p:txBody>
      </p:sp>
      <p:pic>
        <p:nvPicPr>
          <p:cNvPr id="13" name="Picture 12" descr=".csv view.png"/>
          <p:cNvPicPr>
            <a:picLocks noChangeAspect="1"/>
          </p:cNvPicPr>
          <p:nvPr/>
        </p:nvPicPr>
        <p:blipFill>
          <a:blip r:embed="rId5"/>
          <a:stretch>
            <a:fillRect/>
          </a:stretch>
        </p:blipFill>
        <p:spPr>
          <a:xfrm>
            <a:off x="436371" y="4302356"/>
            <a:ext cx="2594120" cy="1651036"/>
          </a:xfrm>
          <a:prstGeom prst="rect">
            <a:avLst/>
          </a:prstGeom>
        </p:spPr>
      </p:pic>
      <p:pic>
        <p:nvPicPr>
          <p:cNvPr id="14" name="Picture 13" descr="csv pred results.png"/>
          <p:cNvPicPr>
            <a:picLocks noChangeAspect="1"/>
          </p:cNvPicPr>
          <p:nvPr/>
        </p:nvPicPr>
        <p:blipFill>
          <a:blip r:embed="rId6"/>
          <a:stretch>
            <a:fillRect/>
          </a:stretch>
        </p:blipFill>
        <p:spPr>
          <a:xfrm>
            <a:off x="4262029" y="4004641"/>
            <a:ext cx="4506833" cy="1957904"/>
          </a:xfrm>
          <a:prstGeom prst="rect">
            <a:avLst/>
          </a:prstGeom>
        </p:spPr>
      </p:pic>
      <p:sp>
        <p:nvSpPr>
          <p:cNvPr id="15" name="TextBox 14"/>
          <p:cNvSpPr txBox="1"/>
          <p:nvPr/>
        </p:nvSpPr>
        <p:spPr>
          <a:xfrm>
            <a:off x="703385" y="3835364"/>
            <a:ext cx="1923925" cy="338554"/>
          </a:xfrm>
          <a:prstGeom prst="rect">
            <a:avLst/>
          </a:prstGeom>
          <a:noFill/>
        </p:spPr>
        <p:txBody>
          <a:bodyPr wrap="none" rtlCol="0">
            <a:spAutoFit/>
          </a:bodyPr>
          <a:lstStyle/>
          <a:p>
            <a:r>
              <a:rPr lang="en-US" sz="1600" b="1" dirty="0" smtClean="0"/>
              <a:t>Select</a:t>
            </a:r>
            <a:r>
              <a:rPr lang="en-US" sz="1600" dirty="0" smtClean="0"/>
              <a:t> the test file</a:t>
            </a:r>
            <a:endParaRPr lang="en-US" sz="1600" dirty="0"/>
          </a:p>
        </p:txBody>
      </p:sp>
      <p:sp>
        <p:nvSpPr>
          <p:cNvPr id="16" name="TextBox 15"/>
          <p:cNvSpPr txBox="1"/>
          <p:nvPr/>
        </p:nvSpPr>
        <p:spPr>
          <a:xfrm>
            <a:off x="4671170" y="3666087"/>
            <a:ext cx="3493264" cy="338554"/>
          </a:xfrm>
          <a:prstGeom prst="rect">
            <a:avLst/>
          </a:prstGeom>
          <a:noFill/>
        </p:spPr>
        <p:txBody>
          <a:bodyPr wrap="none" rtlCol="0">
            <a:spAutoFit/>
          </a:bodyPr>
          <a:lstStyle/>
          <a:p>
            <a:r>
              <a:rPr lang="en-US" sz="1600" b="1" dirty="0" smtClean="0"/>
              <a:t>Predictions</a:t>
            </a:r>
            <a:r>
              <a:rPr lang="en-US" sz="1600" dirty="0" smtClean="0"/>
              <a:t> of whole observations</a:t>
            </a:r>
            <a:endParaRPr lang="en-US" sz="1600" dirty="0"/>
          </a:p>
        </p:txBody>
      </p:sp>
      <p:sp>
        <p:nvSpPr>
          <p:cNvPr id="17" name="Right Arrow 16"/>
          <p:cNvSpPr/>
          <p:nvPr/>
        </p:nvSpPr>
        <p:spPr>
          <a:xfrm>
            <a:off x="3030491" y="5040923"/>
            <a:ext cx="978408" cy="304800"/>
          </a:xfrm>
          <a:prstGeom prst="rightArrow">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70C0"/>
              </a:solidFill>
            </a:endParaRPr>
          </a:p>
        </p:txBody>
      </p:sp>
      <p:sp>
        <p:nvSpPr>
          <p:cNvPr id="18" name="TextBox 17"/>
          <p:cNvSpPr txBox="1"/>
          <p:nvPr/>
        </p:nvSpPr>
        <p:spPr>
          <a:xfrm>
            <a:off x="3030491" y="4703857"/>
            <a:ext cx="848309" cy="338554"/>
          </a:xfrm>
          <a:prstGeom prst="rect">
            <a:avLst/>
          </a:prstGeom>
          <a:noFill/>
        </p:spPr>
        <p:txBody>
          <a:bodyPr wrap="none" rtlCol="0">
            <a:spAutoFit/>
          </a:bodyPr>
          <a:lstStyle/>
          <a:p>
            <a:r>
              <a:rPr lang="en-US" sz="1600" b="1" i="1" dirty="0" smtClean="0"/>
              <a:t>Results</a:t>
            </a:r>
            <a:endParaRPr lang="en-US" sz="1600" b="1" i="1" dirty="0"/>
          </a:p>
        </p:txBody>
      </p:sp>
      <p:cxnSp>
        <p:nvCxnSpPr>
          <p:cNvPr id="24" name="Straight Connector 23"/>
          <p:cNvCxnSpPr/>
          <p:nvPr/>
        </p:nvCxnSpPr>
        <p:spPr>
          <a:xfrm rot="5400000">
            <a:off x="3479177" y="1966900"/>
            <a:ext cx="2091863"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V="1">
            <a:off x="152400" y="3666087"/>
            <a:ext cx="8847392" cy="9153"/>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rot="5400000">
            <a:off x="-1062651" y="4891879"/>
            <a:ext cx="2431693"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52400" y="6108520"/>
            <a:ext cx="8847392"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rot="5400000">
            <a:off x="7778576" y="4887303"/>
            <a:ext cx="2442433"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153990" y="920969"/>
            <a:ext cx="8845008" cy="793"/>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rot="5400000">
            <a:off x="-893531" y="1966900"/>
            <a:ext cx="2091863"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V="1">
            <a:off x="151606" y="3012832"/>
            <a:ext cx="8847392" cy="794"/>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rot="16200000" flipH="1">
            <a:off x="7953464" y="1966502"/>
            <a:ext cx="2092657" cy="1589"/>
          </a:xfrm>
          <a:prstGeom prst="line">
            <a:avLst/>
          </a:prstGeom>
        </p:spPr>
        <p:style>
          <a:lnRef idx="2">
            <a:schemeClr val="accent1"/>
          </a:lnRef>
          <a:fillRef idx="0">
            <a:schemeClr val="accent1"/>
          </a:fillRef>
          <a:effectRef idx="1">
            <a:schemeClr val="accent1"/>
          </a:effectRef>
          <a:fontRef idx="minor">
            <a:schemeClr val="tx1"/>
          </a:fontRef>
        </p:style>
      </p:cxnSp>
      <p:sp>
        <p:nvSpPr>
          <p:cNvPr id="55" name="Down Arrow 54"/>
          <p:cNvSpPr/>
          <p:nvPr/>
        </p:nvSpPr>
        <p:spPr>
          <a:xfrm>
            <a:off x="3423907" y="2039815"/>
            <a:ext cx="303262" cy="422031"/>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Down Arrow 55"/>
          <p:cNvSpPr/>
          <p:nvPr/>
        </p:nvSpPr>
        <p:spPr>
          <a:xfrm>
            <a:off x="7661110" y="2039815"/>
            <a:ext cx="303262" cy="422031"/>
          </a:xfrm>
          <a:prstGeom prst="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59A5BB-0664-AB40-BC0B-4DAA399B0C7D}"/>
              </a:ext>
            </a:extLst>
          </p:cNvPr>
          <p:cNvSpPr txBox="1"/>
          <p:nvPr/>
        </p:nvSpPr>
        <p:spPr>
          <a:xfrm>
            <a:off x="90782" y="0"/>
            <a:ext cx="3462646" cy="523220"/>
          </a:xfrm>
          <a:prstGeom prst="rect">
            <a:avLst/>
          </a:prstGeom>
          <a:noFill/>
        </p:spPr>
        <p:txBody>
          <a:bodyPr wrap="square" rtlCol="0">
            <a:spAutoFit/>
          </a:bodyPr>
          <a:lstStyle/>
          <a:p>
            <a:r>
              <a:rPr lang="en-US" sz="2800" b="1" dirty="0">
                <a:solidFill>
                  <a:srgbClr val="002776"/>
                </a:solidFill>
                <a:latin typeface="Arial"/>
                <a:ea typeface="+mj-ea"/>
                <a:cs typeface="+mj-cs"/>
              </a:rPr>
              <a:t>Challenges faced?</a:t>
            </a:r>
          </a:p>
        </p:txBody>
      </p:sp>
      <p:pic>
        <p:nvPicPr>
          <p:cNvPr id="3" name="Picture 2">
            <a:extLst>
              <a:ext uri="{FF2B5EF4-FFF2-40B4-BE49-F238E27FC236}">
                <a16:creationId xmlns:a16="http://schemas.microsoft.com/office/drawing/2014/main" id="{F7D9F9E0-3CD0-344E-8246-A864795FF464}"/>
              </a:ext>
            </a:extLst>
          </p:cNvPr>
          <p:cNvPicPr>
            <a:picLocks noChangeAspect="1"/>
          </p:cNvPicPr>
          <p:nvPr/>
        </p:nvPicPr>
        <p:blipFill>
          <a:blip r:embed="rId2"/>
          <a:stretch>
            <a:fillRect/>
          </a:stretch>
        </p:blipFill>
        <p:spPr>
          <a:xfrm>
            <a:off x="7771754" y="100245"/>
            <a:ext cx="1187051" cy="411359"/>
          </a:xfrm>
          <a:prstGeom prst="rect">
            <a:avLst/>
          </a:prstGeom>
        </p:spPr>
      </p:pic>
      <p:sp>
        <p:nvSpPr>
          <p:cNvPr id="4" name="TextBox 3">
            <a:extLst>
              <a:ext uri="{FF2B5EF4-FFF2-40B4-BE49-F238E27FC236}">
                <a16:creationId xmlns:a16="http://schemas.microsoft.com/office/drawing/2014/main" id="{0E531CA9-9334-3841-BC96-3D81C9F324ED}"/>
              </a:ext>
            </a:extLst>
          </p:cNvPr>
          <p:cNvSpPr txBox="1"/>
          <p:nvPr/>
        </p:nvSpPr>
        <p:spPr>
          <a:xfrm>
            <a:off x="90782" y="3429000"/>
            <a:ext cx="4365471" cy="523220"/>
          </a:xfrm>
          <a:prstGeom prst="rect">
            <a:avLst/>
          </a:prstGeom>
          <a:noFill/>
        </p:spPr>
        <p:txBody>
          <a:bodyPr wrap="square" rtlCol="0">
            <a:spAutoFit/>
          </a:bodyPr>
          <a:lstStyle/>
          <a:p>
            <a:r>
              <a:rPr lang="en-US" sz="2800" b="1" dirty="0">
                <a:solidFill>
                  <a:srgbClr val="002776"/>
                </a:solidFill>
                <a:latin typeface="Arial"/>
                <a:ea typeface="+mj-ea"/>
                <a:cs typeface="+mj-cs"/>
              </a:rPr>
              <a:t>How did you overcome?</a:t>
            </a:r>
          </a:p>
        </p:txBody>
      </p:sp>
      <p:sp>
        <p:nvSpPr>
          <p:cNvPr id="5" name="TextBox 4"/>
          <p:cNvSpPr txBox="1"/>
          <p:nvPr/>
        </p:nvSpPr>
        <p:spPr>
          <a:xfrm>
            <a:off x="90783" y="523220"/>
            <a:ext cx="8868022" cy="2031325"/>
          </a:xfrm>
          <a:prstGeom prst="rect">
            <a:avLst/>
          </a:prstGeom>
          <a:noFill/>
        </p:spPr>
        <p:txBody>
          <a:bodyPr wrap="square" rtlCol="0">
            <a:spAutoFit/>
          </a:bodyPr>
          <a:lstStyle/>
          <a:p>
            <a:pPr>
              <a:buFont typeface="Wingdings" pitchFamily="2" charset="2"/>
              <a:buChar char="§"/>
            </a:pPr>
            <a:r>
              <a:rPr lang="en-US" dirty="0" smtClean="0"/>
              <a:t> problem faced during importing the big size csv file(big size data)</a:t>
            </a:r>
          </a:p>
          <a:p>
            <a:pPr>
              <a:buFont typeface="Wingdings" pitchFamily="2" charset="2"/>
              <a:buChar char="§"/>
            </a:pPr>
            <a:r>
              <a:rPr lang="en-US" dirty="0" smtClean="0"/>
              <a:t> Imbalanced class data…</a:t>
            </a:r>
          </a:p>
          <a:p>
            <a:pPr>
              <a:buFont typeface="Wingdings" pitchFamily="2" charset="2"/>
              <a:buChar char="§"/>
            </a:pPr>
            <a:r>
              <a:rPr lang="en-US" dirty="0" smtClean="0"/>
              <a:t> During cleaning, what NLP technique should be preferred stemming or lemmatizing.</a:t>
            </a:r>
          </a:p>
          <a:p>
            <a:pPr>
              <a:buFont typeface="Wingdings" pitchFamily="2" charset="2"/>
              <a:buChar char="§"/>
            </a:pPr>
            <a:r>
              <a:rPr lang="en-US" dirty="0" smtClean="0"/>
              <a:t> Proper Machine Learning Algorithm selection…</a:t>
            </a:r>
          </a:p>
          <a:p>
            <a:pPr>
              <a:buFont typeface="Wingdings" pitchFamily="2" charset="2"/>
              <a:buChar char="§"/>
            </a:pPr>
            <a:r>
              <a:rPr lang="en-US" dirty="0" smtClean="0"/>
              <a:t> At the time of deployment of model in flask, it gives errors continuously like…value error, memory error etc.</a:t>
            </a:r>
            <a:endParaRPr lang="en-US" dirty="0"/>
          </a:p>
        </p:txBody>
      </p:sp>
      <p:sp>
        <p:nvSpPr>
          <p:cNvPr id="6" name="TextBox 5"/>
          <p:cNvSpPr txBox="1"/>
          <p:nvPr/>
        </p:nvSpPr>
        <p:spPr>
          <a:xfrm>
            <a:off x="90783" y="4023919"/>
            <a:ext cx="8868022" cy="2585323"/>
          </a:xfrm>
          <a:prstGeom prst="rect">
            <a:avLst/>
          </a:prstGeom>
          <a:noFill/>
        </p:spPr>
        <p:txBody>
          <a:bodyPr wrap="square" rtlCol="0">
            <a:spAutoFit/>
          </a:bodyPr>
          <a:lstStyle/>
          <a:p>
            <a:pPr>
              <a:buFont typeface="Wingdings" pitchFamily="2" charset="2"/>
              <a:buChar char="ü"/>
            </a:pPr>
            <a:r>
              <a:rPr lang="en-US" dirty="0" smtClean="0"/>
              <a:t> first did it on some small samples &amp; then perform in Google-</a:t>
            </a:r>
            <a:r>
              <a:rPr lang="en-US" dirty="0" err="1" smtClean="0"/>
              <a:t>colab</a:t>
            </a:r>
            <a:r>
              <a:rPr lang="en-US" dirty="0" smtClean="0"/>
              <a:t>.</a:t>
            </a:r>
          </a:p>
          <a:p>
            <a:pPr>
              <a:buFont typeface="Wingdings" pitchFamily="2" charset="2"/>
              <a:buChar char="ü"/>
            </a:pPr>
            <a:r>
              <a:rPr lang="en-US" dirty="0" smtClean="0"/>
              <a:t> for imbalance class data apply sampling techniques &amp; also cross verify it by checking TPR, FPR, TNR &amp; FNR ratios.</a:t>
            </a:r>
          </a:p>
          <a:p>
            <a:pPr>
              <a:buFont typeface="Wingdings" pitchFamily="2" charset="2"/>
              <a:buChar char="ü"/>
            </a:pPr>
            <a:r>
              <a:rPr lang="en-US" dirty="0" smtClean="0"/>
              <a:t> By performing both stemming &amp; Lemmatizing, which gives better results we choose stemming.</a:t>
            </a:r>
          </a:p>
          <a:p>
            <a:pPr>
              <a:buFont typeface="Wingdings" pitchFamily="2" charset="2"/>
              <a:buChar char="ü"/>
            </a:pPr>
            <a:r>
              <a:rPr lang="en-US" dirty="0" smtClean="0"/>
              <a:t> Most of the Algorithms gives accuracy&gt;95%, but accuracy is not only the criteria to define a model is best fit or not. So check over fit, confusion matrix, recall, f1-score &amp; mathematical structure behind the algorithm. </a:t>
            </a:r>
          </a:p>
          <a:p>
            <a:pPr>
              <a:buFont typeface="Wingdings" pitchFamily="2" charset="2"/>
              <a:buChar char="ü"/>
            </a:pPr>
            <a:r>
              <a:rPr lang="en-US" dirty="0" smtClean="0"/>
              <a:t> searched from Google, kaggle &amp; other resources and apply same on data.</a:t>
            </a:r>
            <a:endParaRPr lang="en-US" dirty="0"/>
          </a:p>
        </p:txBody>
      </p:sp>
    </p:spTree>
    <p:extLst>
      <p:ext uri="{BB962C8B-B14F-4D97-AF65-F5344CB8AC3E}">
        <p14:creationId xmlns:p14="http://schemas.microsoft.com/office/powerpoint/2010/main" val="789956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8105C8-40D2-F044-9213-F60C940CD7A5}"/>
              </a:ext>
            </a:extLst>
          </p:cNvPr>
          <p:cNvSpPr txBox="1"/>
          <p:nvPr/>
        </p:nvSpPr>
        <p:spPr>
          <a:xfrm>
            <a:off x="3599331" y="3137647"/>
            <a:ext cx="2025965" cy="523220"/>
          </a:xfrm>
          <a:prstGeom prst="rect">
            <a:avLst/>
          </a:prstGeom>
          <a:solidFill>
            <a:srgbClr val="0070C0"/>
          </a:solidFill>
        </p:spPr>
        <p:txBody>
          <a:bodyPr wrap="square" rtlCol="0">
            <a:spAutoFit/>
          </a:bodyPr>
          <a:lstStyle/>
          <a:p>
            <a:r>
              <a:rPr lang="en-US" sz="2800" b="1" dirty="0">
                <a:solidFill>
                  <a:srgbClr val="002776"/>
                </a:solidFill>
                <a:latin typeface="Arial"/>
                <a:ea typeface="+mj-ea"/>
                <a:cs typeface="+mj-cs"/>
              </a:rPr>
              <a:t>Thank you</a:t>
            </a:r>
          </a:p>
        </p:txBody>
      </p:sp>
      <p:pic>
        <p:nvPicPr>
          <p:cNvPr id="3" name="Picture 2">
            <a:extLst>
              <a:ext uri="{FF2B5EF4-FFF2-40B4-BE49-F238E27FC236}">
                <a16:creationId xmlns:a16="http://schemas.microsoft.com/office/drawing/2014/main" id="{19D86404-1544-8B44-90C8-512642C56C92}"/>
              </a:ext>
            </a:extLst>
          </p:cNvPr>
          <p:cNvPicPr>
            <a:picLocks noChangeAspect="1"/>
          </p:cNvPicPr>
          <p:nvPr/>
        </p:nvPicPr>
        <p:blipFill>
          <a:blip r:embed="rId2"/>
          <a:stretch>
            <a:fillRect/>
          </a:stretch>
        </p:blipFill>
        <p:spPr>
          <a:xfrm>
            <a:off x="7771754" y="100245"/>
            <a:ext cx="1187051" cy="411359"/>
          </a:xfrm>
          <a:prstGeom prst="rect">
            <a:avLst/>
          </a:prstGeom>
        </p:spPr>
      </p:pic>
    </p:spTree>
    <p:extLst>
      <p:ext uri="{BB962C8B-B14F-4D97-AF65-F5344CB8AC3E}">
        <p14:creationId xmlns:p14="http://schemas.microsoft.com/office/powerpoint/2010/main" val="4033135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B4EF57-503B-0E40-B0BF-841A727AEB32}"/>
              </a:ext>
            </a:extLst>
          </p:cNvPr>
          <p:cNvPicPr>
            <a:picLocks noChangeAspect="1"/>
          </p:cNvPicPr>
          <p:nvPr/>
        </p:nvPicPr>
        <p:blipFill>
          <a:blip r:embed="rId2"/>
          <a:stretch>
            <a:fillRect/>
          </a:stretch>
        </p:blipFill>
        <p:spPr>
          <a:xfrm>
            <a:off x="7771754" y="100245"/>
            <a:ext cx="1187051" cy="411359"/>
          </a:xfrm>
          <a:prstGeom prst="rect">
            <a:avLst/>
          </a:prstGeom>
        </p:spPr>
      </p:pic>
      <p:sp>
        <p:nvSpPr>
          <p:cNvPr id="6" name="TextBox 5"/>
          <p:cNvSpPr txBox="1"/>
          <p:nvPr/>
        </p:nvSpPr>
        <p:spPr>
          <a:xfrm>
            <a:off x="175846" y="100245"/>
            <a:ext cx="6248400" cy="523220"/>
          </a:xfrm>
          <a:prstGeom prst="rect">
            <a:avLst/>
          </a:prstGeom>
          <a:noFill/>
        </p:spPr>
        <p:txBody>
          <a:bodyPr wrap="square" rtlCol="0">
            <a:spAutoFit/>
          </a:bodyPr>
          <a:lstStyle/>
          <a:p>
            <a:r>
              <a:rPr lang="en-US" sz="2800" b="1" dirty="0" smtClean="0">
                <a:solidFill>
                  <a:srgbClr val="002776"/>
                </a:solidFill>
                <a:latin typeface="Arial"/>
              </a:rPr>
              <a:t>Project Architecture / Project Flow:</a:t>
            </a:r>
            <a:endParaRPr lang="en-US" sz="2800" b="1" dirty="0">
              <a:solidFill>
                <a:srgbClr val="002776"/>
              </a:solidFill>
              <a:latin typeface="Arial"/>
            </a:endParaRPr>
          </a:p>
        </p:txBody>
      </p:sp>
      <p:sp>
        <p:nvSpPr>
          <p:cNvPr id="7" name="Rectangle 6"/>
          <p:cNvSpPr/>
          <p:nvPr/>
        </p:nvSpPr>
        <p:spPr>
          <a:xfrm>
            <a:off x="445477" y="1793631"/>
            <a:ext cx="1500555" cy="750277"/>
          </a:xfrm>
          <a:prstGeom prst="rect">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Training data</a:t>
            </a:r>
            <a:endParaRPr lang="en-US" dirty="0"/>
          </a:p>
        </p:txBody>
      </p:sp>
      <p:sp>
        <p:nvSpPr>
          <p:cNvPr id="8" name="Rectangle 7"/>
          <p:cNvSpPr/>
          <p:nvPr/>
        </p:nvSpPr>
        <p:spPr>
          <a:xfrm>
            <a:off x="293078" y="3451050"/>
            <a:ext cx="1922584" cy="914400"/>
          </a:xfrm>
          <a:prstGeom prst="rect">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 Pre-processing</a:t>
            </a:r>
            <a:endParaRPr lang="en-US" dirty="0"/>
          </a:p>
        </p:txBody>
      </p:sp>
      <p:sp>
        <p:nvSpPr>
          <p:cNvPr id="9" name="Rectangle 8"/>
          <p:cNvSpPr/>
          <p:nvPr/>
        </p:nvSpPr>
        <p:spPr>
          <a:xfrm>
            <a:off x="293078" y="5099538"/>
            <a:ext cx="1652954" cy="914400"/>
          </a:xfrm>
          <a:prstGeom prst="rect">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Feature Engineering</a:t>
            </a:r>
            <a:endParaRPr lang="en-US" dirty="0"/>
          </a:p>
        </p:txBody>
      </p:sp>
      <p:sp>
        <p:nvSpPr>
          <p:cNvPr id="10" name="Rectangle 9"/>
          <p:cNvSpPr/>
          <p:nvPr/>
        </p:nvSpPr>
        <p:spPr>
          <a:xfrm>
            <a:off x="2790091" y="3442120"/>
            <a:ext cx="1535723" cy="914400"/>
          </a:xfrm>
          <a:prstGeom prst="rect">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Model Evaluation</a:t>
            </a:r>
            <a:endParaRPr lang="en-US" dirty="0"/>
          </a:p>
        </p:txBody>
      </p:sp>
      <p:sp>
        <p:nvSpPr>
          <p:cNvPr id="11" name="Rectangle 10"/>
          <p:cNvSpPr/>
          <p:nvPr/>
        </p:nvSpPr>
        <p:spPr>
          <a:xfrm>
            <a:off x="2942491" y="5099538"/>
            <a:ext cx="1230923" cy="914400"/>
          </a:xfrm>
          <a:prstGeom prst="rect">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Model Training</a:t>
            </a:r>
            <a:endParaRPr lang="en-US" dirty="0"/>
          </a:p>
        </p:txBody>
      </p:sp>
      <p:sp>
        <p:nvSpPr>
          <p:cNvPr id="12" name="Rectangle 11"/>
          <p:cNvSpPr/>
          <p:nvPr/>
        </p:nvSpPr>
        <p:spPr>
          <a:xfrm>
            <a:off x="4935415" y="3442120"/>
            <a:ext cx="1711569" cy="914400"/>
          </a:xfrm>
          <a:prstGeom prst="rect">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Input Pre-processing</a:t>
            </a:r>
            <a:endParaRPr lang="en-US" dirty="0"/>
          </a:p>
        </p:txBody>
      </p:sp>
      <p:sp>
        <p:nvSpPr>
          <p:cNvPr id="13" name="Rectangle 12"/>
          <p:cNvSpPr/>
          <p:nvPr/>
        </p:nvSpPr>
        <p:spPr>
          <a:xfrm>
            <a:off x="5205046" y="5099538"/>
            <a:ext cx="1219200" cy="914400"/>
          </a:xfrm>
          <a:prstGeom prst="rect">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Model</a:t>
            </a:r>
            <a:endParaRPr lang="en-US" dirty="0"/>
          </a:p>
        </p:txBody>
      </p:sp>
      <p:sp>
        <p:nvSpPr>
          <p:cNvPr id="14" name="Rectangle 13"/>
          <p:cNvSpPr/>
          <p:nvPr/>
        </p:nvSpPr>
        <p:spPr>
          <a:xfrm>
            <a:off x="4935415" y="1793631"/>
            <a:ext cx="1711569" cy="914400"/>
          </a:xfrm>
          <a:prstGeom prst="rect">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New Email message input</a:t>
            </a:r>
            <a:endParaRPr lang="en-US" dirty="0"/>
          </a:p>
        </p:txBody>
      </p:sp>
      <p:sp>
        <p:nvSpPr>
          <p:cNvPr id="15" name="Rectangle 14"/>
          <p:cNvSpPr/>
          <p:nvPr/>
        </p:nvSpPr>
        <p:spPr>
          <a:xfrm>
            <a:off x="7338646" y="5099538"/>
            <a:ext cx="1420867" cy="914400"/>
          </a:xfrm>
          <a:prstGeom prst="rect">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Prediction outputs</a:t>
            </a:r>
            <a:endParaRPr lang="en-US" dirty="0"/>
          </a:p>
        </p:txBody>
      </p:sp>
      <p:sp>
        <p:nvSpPr>
          <p:cNvPr id="16" name="TextBox 15"/>
          <p:cNvSpPr txBox="1"/>
          <p:nvPr/>
        </p:nvSpPr>
        <p:spPr>
          <a:xfrm>
            <a:off x="7338646" y="3442120"/>
            <a:ext cx="1420867" cy="923330"/>
          </a:xfrm>
          <a:prstGeom prst="rect">
            <a:avLst/>
          </a:prstGeom>
          <a:noFill/>
        </p:spPr>
        <p:txBody>
          <a:bodyPr wrap="square" rtlCol="0">
            <a:spAutoFit/>
          </a:bodyPr>
          <a:lstStyle/>
          <a:p>
            <a:r>
              <a:rPr lang="en-US" b="1" dirty="0" smtClean="0">
                <a:solidFill>
                  <a:srgbClr val="FF0000"/>
                </a:solidFill>
              </a:rPr>
              <a:t>Abusive/</a:t>
            </a:r>
          </a:p>
          <a:p>
            <a:r>
              <a:rPr lang="en-US" b="1" dirty="0" smtClean="0">
                <a:solidFill>
                  <a:srgbClr val="FF0000"/>
                </a:solidFill>
              </a:rPr>
              <a:t>Non Abusive</a:t>
            </a:r>
            <a:endParaRPr lang="en-US" b="1" dirty="0">
              <a:solidFill>
                <a:srgbClr val="FF0000"/>
              </a:solidFill>
            </a:endParaRPr>
          </a:p>
        </p:txBody>
      </p:sp>
      <p:sp>
        <p:nvSpPr>
          <p:cNvPr id="19" name="Down Arrow 18"/>
          <p:cNvSpPr/>
          <p:nvPr/>
        </p:nvSpPr>
        <p:spPr>
          <a:xfrm>
            <a:off x="1047281" y="2543908"/>
            <a:ext cx="336100" cy="898212"/>
          </a:xfrm>
          <a:prstGeom prst="downArrow">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Down Arrow 19"/>
          <p:cNvSpPr/>
          <p:nvPr/>
        </p:nvSpPr>
        <p:spPr>
          <a:xfrm>
            <a:off x="1047281" y="4376244"/>
            <a:ext cx="336100" cy="723294"/>
          </a:xfrm>
          <a:prstGeom prst="downArrow">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p:cNvSpPr/>
          <p:nvPr/>
        </p:nvSpPr>
        <p:spPr>
          <a:xfrm>
            <a:off x="1964083" y="5427784"/>
            <a:ext cx="978408" cy="300931"/>
          </a:xfrm>
          <a:prstGeom prst="rightArrow">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a:off x="4173414" y="5427784"/>
            <a:ext cx="1031632" cy="300931"/>
          </a:xfrm>
          <a:prstGeom prst="rightArrow">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ight Arrow 22"/>
          <p:cNvSpPr/>
          <p:nvPr/>
        </p:nvSpPr>
        <p:spPr>
          <a:xfrm>
            <a:off x="6424246" y="5427784"/>
            <a:ext cx="914400" cy="300931"/>
          </a:xfrm>
          <a:prstGeom prst="rightArrow">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Up Arrow 23"/>
          <p:cNvSpPr/>
          <p:nvPr/>
        </p:nvSpPr>
        <p:spPr>
          <a:xfrm>
            <a:off x="7771754" y="4356520"/>
            <a:ext cx="446122" cy="743018"/>
          </a:xfrm>
          <a:prstGeom prst="upArrow">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Up Arrow 24"/>
          <p:cNvSpPr/>
          <p:nvPr/>
        </p:nvSpPr>
        <p:spPr>
          <a:xfrm>
            <a:off x="3751386" y="4356520"/>
            <a:ext cx="281352" cy="732224"/>
          </a:xfrm>
          <a:prstGeom prst="upArrow">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wn Arrow 25"/>
          <p:cNvSpPr/>
          <p:nvPr/>
        </p:nvSpPr>
        <p:spPr>
          <a:xfrm>
            <a:off x="3106615" y="4365450"/>
            <a:ext cx="246185" cy="723294"/>
          </a:xfrm>
          <a:prstGeom prst="downArrow">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Down Arrow 26"/>
          <p:cNvSpPr/>
          <p:nvPr/>
        </p:nvSpPr>
        <p:spPr>
          <a:xfrm>
            <a:off x="5627076" y="1172307"/>
            <a:ext cx="336101" cy="621323"/>
          </a:xfrm>
          <a:prstGeom prst="downArrow">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Down Arrow 27"/>
          <p:cNvSpPr/>
          <p:nvPr/>
        </p:nvSpPr>
        <p:spPr>
          <a:xfrm>
            <a:off x="5627076" y="2708031"/>
            <a:ext cx="336101" cy="734089"/>
          </a:xfrm>
          <a:prstGeom prst="downArrow">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Down Arrow 28"/>
          <p:cNvSpPr/>
          <p:nvPr/>
        </p:nvSpPr>
        <p:spPr>
          <a:xfrm>
            <a:off x="5627076" y="4356520"/>
            <a:ext cx="336101" cy="732224"/>
          </a:xfrm>
          <a:prstGeom prst="downArrow">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1" name="Straight Connector 30"/>
          <p:cNvCxnSpPr/>
          <p:nvPr/>
        </p:nvCxnSpPr>
        <p:spPr>
          <a:xfrm>
            <a:off x="175846" y="880819"/>
            <a:ext cx="8782959"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rot="5400000">
            <a:off x="-2687269" y="3747110"/>
            <a:ext cx="5729409"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rot="5400000">
            <a:off x="6092910" y="3746714"/>
            <a:ext cx="573179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rot="10800000">
            <a:off x="175847" y="6612609"/>
            <a:ext cx="8782165" cy="794"/>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99004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C8741E-67B1-4E42-8C2A-2E79F75F909B}"/>
              </a:ext>
            </a:extLst>
          </p:cNvPr>
          <p:cNvSpPr txBox="1"/>
          <p:nvPr/>
        </p:nvSpPr>
        <p:spPr>
          <a:xfrm>
            <a:off x="185195" y="100245"/>
            <a:ext cx="3020992" cy="523220"/>
          </a:xfrm>
          <a:prstGeom prst="rect">
            <a:avLst/>
          </a:prstGeom>
          <a:noFill/>
        </p:spPr>
        <p:txBody>
          <a:bodyPr wrap="square" rtlCol="0">
            <a:spAutoFit/>
          </a:bodyPr>
          <a:lstStyle/>
          <a:p>
            <a:r>
              <a:rPr lang="en-US" sz="2800" b="1" dirty="0">
                <a:solidFill>
                  <a:srgbClr val="002776"/>
                </a:solidFill>
                <a:latin typeface="Arial"/>
                <a:ea typeface="+mj-ea"/>
                <a:cs typeface="+mj-cs"/>
              </a:rPr>
              <a:t>Data set </a:t>
            </a:r>
            <a:r>
              <a:rPr lang="en-US" sz="2800" b="1" dirty="0" smtClean="0">
                <a:solidFill>
                  <a:srgbClr val="002776"/>
                </a:solidFill>
                <a:latin typeface="Arial"/>
                <a:ea typeface="+mj-ea"/>
                <a:cs typeface="+mj-cs"/>
              </a:rPr>
              <a:t>details:</a:t>
            </a:r>
            <a:endParaRPr lang="en-US" sz="2800" b="1" dirty="0">
              <a:solidFill>
                <a:srgbClr val="002776"/>
              </a:solidFill>
              <a:latin typeface="Arial"/>
              <a:ea typeface="+mj-ea"/>
              <a:cs typeface="+mj-cs"/>
            </a:endParaRPr>
          </a:p>
        </p:txBody>
      </p:sp>
      <p:pic>
        <p:nvPicPr>
          <p:cNvPr id="5" name="Picture 4">
            <a:extLst>
              <a:ext uri="{FF2B5EF4-FFF2-40B4-BE49-F238E27FC236}">
                <a16:creationId xmlns:a16="http://schemas.microsoft.com/office/drawing/2014/main" id="{0FC5D665-1B78-F74C-BC96-A8B0885E3FE3}"/>
              </a:ext>
            </a:extLst>
          </p:cNvPr>
          <p:cNvPicPr>
            <a:picLocks noChangeAspect="1"/>
          </p:cNvPicPr>
          <p:nvPr/>
        </p:nvPicPr>
        <p:blipFill>
          <a:blip r:embed="rId2"/>
          <a:stretch>
            <a:fillRect/>
          </a:stretch>
        </p:blipFill>
        <p:spPr>
          <a:xfrm>
            <a:off x="7771754" y="100245"/>
            <a:ext cx="1187051" cy="411359"/>
          </a:xfrm>
          <a:prstGeom prst="rect">
            <a:avLst/>
          </a:prstGeom>
        </p:spPr>
      </p:pic>
      <p:sp>
        <p:nvSpPr>
          <p:cNvPr id="6" name="TextBox 5">
            <a:extLst>
              <a:ext uri="{FF2B5EF4-FFF2-40B4-BE49-F238E27FC236}">
                <a16:creationId xmlns:a16="http://schemas.microsoft.com/office/drawing/2014/main" id="{FC6E7323-8572-EE4E-8FE3-011822E7DA09}"/>
              </a:ext>
            </a:extLst>
          </p:cNvPr>
          <p:cNvSpPr txBox="1"/>
          <p:nvPr/>
        </p:nvSpPr>
        <p:spPr>
          <a:xfrm>
            <a:off x="185194" y="668216"/>
            <a:ext cx="8609487" cy="5078313"/>
          </a:xfrm>
          <a:prstGeom prst="rect">
            <a:avLst/>
          </a:prstGeom>
          <a:noFill/>
        </p:spPr>
        <p:txBody>
          <a:bodyPr wrap="square" rtlCol="0">
            <a:spAutoFit/>
          </a:bodyPr>
          <a:lstStyle/>
          <a:p>
            <a:r>
              <a:rPr lang="en-US" b="1" dirty="0" smtClean="0"/>
              <a:t>Email messages data set with labeled data:-</a:t>
            </a:r>
          </a:p>
          <a:p>
            <a:r>
              <a:rPr lang="en-US" dirty="0" smtClean="0"/>
              <a:t>It contains,</a:t>
            </a:r>
          </a:p>
          <a:p>
            <a:pPr>
              <a:buFont typeface="Wingdings" pitchFamily="2" charset="2"/>
              <a:buChar char="§"/>
            </a:pPr>
            <a:r>
              <a:rPr lang="en-US" dirty="0" smtClean="0"/>
              <a:t> Total </a:t>
            </a:r>
            <a:r>
              <a:rPr lang="en-US" b="1" dirty="0" smtClean="0"/>
              <a:t>Rows = 48076 </a:t>
            </a:r>
            <a:r>
              <a:rPr lang="en-US" dirty="0" smtClean="0"/>
              <a:t>&amp; </a:t>
            </a:r>
            <a:r>
              <a:rPr lang="en-US" b="1" dirty="0" smtClean="0"/>
              <a:t>columns = 5</a:t>
            </a:r>
          </a:p>
          <a:p>
            <a:pPr>
              <a:buFont typeface="Wingdings" pitchFamily="2" charset="2"/>
              <a:buChar char="§"/>
            </a:pPr>
            <a:r>
              <a:rPr lang="en-US" dirty="0" smtClean="0"/>
              <a:t> columns = ('Unnamed: 0', 'filename', 'Message-ID‘, ‘content’, ‘Class’)</a:t>
            </a:r>
          </a:p>
          <a:p>
            <a:pPr>
              <a:buFont typeface="Wingdings" pitchFamily="2" charset="2"/>
              <a:buChar char="§"/>
            </a:pPr>
            <a:r>
              <a:rPr lang="en-US" dirty="0" smtClean="0"/>
              <a:t>Drop unwanted columns which are ('Unnamed: 0', 'filename', 'Message-ID’)</a:t>
            </a:r>
          </a:p>
          <a:p>
            <a:pPr>
              <a:buFont typeface="Wingdings" pitchFamily="2" charset="2"/>
              <a:buChar char="§"/>
            </a:pPr>
            <a:r>
              <a:rPr lang="en-US" dirty="0" smtClean="0"/>
              <a:t> final data set contains only 2 columns namely </a:t>
            </a:r>
            <a:r>
              <a:rPr lang="en-US" b="1" dirty="0" smtClean="0"/>
              <a:t>(‘content’ &amp; ‘Class’)</a:t>
            </a:r>
          </a:p>
          <a:p>
            <a:pPr>
              <a:buFont typeface="Wingdings" pitchFamily="2" charset="2"/>
              <a:buChar char="§"/>
            </a:pPr>
            <a:r>
              <a:rPr lang="en-US" dirty="0" smtClean="0"/>
              <a:t> </a:t>
            </a:r>
            <a:r>
              <a:rPr lang="en-US" b="1" dirty="0" smtClean="0"/>
              <a:t>‘content’ </a:t>
            </a:r>
            <a:r>
              <a:rPr lang="en-US" dirty="0" smtClean="0"/>
              <a:t>contains </a:t>
            </a:r>
            <a:r>
              <a:rPr lang="en-US" b="1" dirty="0" smtClean="0"/>
              <a:t>text email messages </a:t>
            </a:r>
            <a:r>
              <a:rPr lang="en-US" dirty="0" smtClean="0"/>
              <a:t>which are ‘features’.</a:t>
            </a:r>
            <a:endParaRPr lang="en-US" b="1" dirty="0"/>
          </a:p>
          <a:p>
            <a:pPr>
              <a:buFont typeface="Wingdings" pitchFamily="2" charset="2"/>
              <a:buChar char="§"/>
            </a:pPr>
            <a:r>
              <a:rPr lang="en-US" b="1" dirty="0" smtClean="0"/>
              <a:t>‘Class’ </a:t>
            </a:r>
            <a:r>
              <a:rPr lang="en-US" dirty="0" smtClean="0"/>
              <a:t>contains </a:t>
            </a:r>
            <a:r>
              <a:rPr lang="en-US" b="1" dirty="0" smtClean="0"/>
              <a:t>‘Abusive’ &amp; ‘Non Abusive’ </a:t>
            </a:r>
            <a:r>
              <a:rPr lang="en-US" dirty="0" smtClean="0"/>
              <a:t>categories which are </a:t>
            </a:r>
          </a:p>
          <a:p>
            <a:r>
              <a:rPr lang="en-US" dirty="0" smtClean="0"/>
              <a:t>labels. </a:t>
            </a:r>
          </a:p>
          <a:p>
            <a:pPr>
              <a:buFont typeface="Wingdings" pitchFamily="2" charset="2"/>
              <a:buChar char="§"/>
            </a:pPr>
            <a:r>
              <a:rPr lang="en-US" dirty="0" smtClean="0"/>
              <a:t> count values for target columns = Non Abusive  :  44666</a:t>
            </a:r>
          </a:p>
          <a:p>
            <a:r>
              <a:rPr lang="en-US" dirty="0" smtClean="0"/>
              <a:t>				                                      Abusive      :   3410</a:t>
            </a:r>
          </a:p>
          <a:p>
            <a:pPr>
              <a:buFont typeface="Wingdings" pitchFamily="2" charset="2"/>
              <a:buChar char="§"/>
            </a:pPr>
            <a:endParaRPr lang="en-US" dirty="0" smtClean="0"/>
          </a:p>
          <a:p>
            <a:pPr>
              <a:buFont typeface="Wingdings" pitchFamily="2" charset="2"/>
              <a:buChar char="§"/>
            </a:pPr>
            <a:r>
              <a:rPr lang="en-US" dirty="0" smtClean="0"/>
              <a:t>There are ‘0’ missing(null) value in all columns.</a:t>
            </a:r>
          </a:p>
          <a:p>
            <a:endParaRPr lang="en-US" dirty="0" smtClean="0"/>
          </a:p>
          <a:p>
            <a:endParaRPr lang="en-US" dirty="0" smtClean="0"/>
          </a:p>
          <a:p>
            <a:endParaRPr lang="en-US" dirty="0" smtClean="0"/>
          </a:p>
          <a:p>
            <a:r>
              <a:rPr lang="en-US" dirty="0" smtClean="0"/>
              <a:t>  </a:t>
            </a:r>
          </a:p>
          <a:p>
            <a:endParaRPr lang="en-US" dirty="0" smtClean="0"/>
          </a:p>
        </p:txBody>
      </p:sp>
      <p:pic>
        <p:nvPicPr>
          <p:cNvPr id="12" name="Picture 11" descr="dataset.png"/>
          <p:cNvPicPr>
            <a:picLocks noChangeAspect="1"/>
          </p:cNvPicPr>
          <p:nvPr/>
        </p:nvPicPr>
        <p:blipFill>
          <a:blip r:embed="rId3"/>
          <a:stretch>
            <a:fillRect/>
          </a:stretch>
        </p:blipFill>
        <p:spPr>
          <a:xfrm>
            <a:off x="430747" y="4489939"/>
            <a:ext cx="8363935" cy="2087588"/>
          </a:xfrm>
          <a:prstGeom prst="rect">
            <a:avLst/>
          </a:prstGeom>
        </p:spPr>
      </p:pic>
    </p:spTree>
    <p:extLst>
      <p:ext uri="{BB962C8B-B14F-4D97-AF65-F5344CB8AC3E}">
        <p14:creationId xmlns:p14="http://schemas.microsoft.com/office/powerpoint/2010/main" val="2935228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AB1FC369-54CF-8940-87A4-854C40AC451A}"/>
              </a:ext>
            </a:extLst>
          </p:cNvPr>
          <p:cNvPicPr>
            <a:picLocks noChangeAspect="1"/>
          </p:cNvPicPr>
          <p:nvPr/>
        </p:nvPicPr>
        <p:blipFill>
          <a:blip r:embed="rId2"/>
          <a:stretch>
            <a:fillRect/>
          </a:stretch>
        </p:blipFill>
        <p:spPr>
          <a:xfrm>
            <a:off x="7771754" y="100245"/>
            <a:ext cx="1187051" cy="411359"/>
          </a:xfrm>
          <a:prstGeom prst="rect">
            <a:avLst/>
          </a:prstGeom>
        </p:spPr>
      </p:pic>
      <p:sp>
        <p:nvSpPr>
          <p:cNvPr id="26" name="TextBox 25">
            <a:extLst>
              <a:ext uri="{FF2B5EF4-FFF2-40B4-BE49-F238E27FC236}">
                <a16:creationId xmlns:a16="http://schemas.microsoft.com/office/drawing/2014/main" id="{2DC35605-41BB-864A-99E2-FEADF287BAA3}"/>
              </a:ext>
            </a:extLst>
          </p:cNvPr>
          <p:cNvSpPr txBox="1"/>
          <p:nvPr/>
        </p:nvSpPr>
        <p:spPr>
          <a:xfrm>
            <a:off x="182820" y="100246"/>
            <a:ext cx="7167549" cy="1384995"/>
          </a:xfrm>
          <a:prstGeom prst="rect">
            <a:avLst/>
          </a:prstGeom>
          <a:noFill/>
        </p:spPr>
        <p:txBody>
          <a:bodyPr wrap="square" rtlCol="0">
            <a:spAutoFit/>
          </a:bodyPr>
          <a:lstStyle/>
          <a:p>
            <a:r>
              <a:rPr lang="en-US" sz="2800" b="1" dirty="0" smtClean="0">
                <a:solidFill>
                  <a:srgbClr val="002776"/>
                </a:solidFill>
                <a:latin typeface="Arial"/>
              </a:rPr>
              <a:t>Exploratory Data Analysis (EDA) &amp; Feature Engineering:</a:t>
            </a:r>
          </a:p>
          <a:p>
            <a:endParaRPr lang="en-US" sz="2800" b="1" dirty="0">
              <a:solidFill>
                <a:srgbClr val="002776"/>
              </a:solidFill>
              <a:latin typeface="Arial"/>
              <a:ea typeface="+mj-ea"/>
              <a:cs typeface="+mj-cs"/>
            </a:endParaRPr>
          </a:p>
        </p:txBody>
      </p:sp>
      <p:sp>
        <p:nvSpPr>
          <p:cNvPr id="6" name="TextBox 5"/>
          <p:cNvSpPr txBox="1"/>
          <p:nvPr/>
        </p:nvSpPr>
        <p:spPr>
          <a:xfrm>
            <a:off x="182820" y="1023576"/>
            <a:ext cx="8775985" cy="923330"/>
          </a:xfrm>
          <a:prstGeom prst="rect">
            <a:avLst/>
          </a:prstGeom>
          <a:noFill/>
        </p:spPr>
        <p:txBody>
          <a:bodyPr wrap="square" rtlCol="0">
            <a:spAutoFit/>
          </a:bodyPr>
          <a:lstStyle/>
          <a:p>
            <a:pPr>
              <a:buFont typeface="Wingdings" pitchFamily="2" charset="2"/>
              <a:buChar char="§"/>
            </a:pPr>
            <a:r>
              <a:rPr lang="en-US" dirty="0" smtClean="0"/>
              <a:t> Drop unwanted first 3 columns.</a:t>
            </a:r>
          </a:p>
          <a:p>
            <a:pPr>
              <a:buFont typeface="Wingdings" pitchFamily="2" charset="2"/>
              <a:buChar char="q"/>
            </a:pPr>
            <a:r>
              <a:rPr lang="en-US" dirty="0" smtClean="0"/>
              <a:t> Details of Class </a:t>
            </a:r>
            <a:r>
              <a:rPr lang="en-US" smtClean="0"/>
              <a:t>&amp; content </a:t>
            </a:r>
            <a:r>
              <a:rPr lang="en-US" dirty="0" smtClean="0"/>
              <a:t>column…</a:t>
            </a:r>
          </a:p>
          <a:p>
            <a:pPr>
              <a:buFont typeface="Wingdings" pitchFamily="2" charset="2"/>
              <a:buChar char="§"/>
            </a:pPr>
            <a:endParaRPr lang="en-US" dirty="0"/>
          </a:p>
        </p:txBody>
      </p:sp>
      <p:sp>
        <p:nvSpPr>
          <p:cNvPr id="7" name="TextBox 6"/>
          <p:cNvSpPr txBox="1"/>
          <p:nvPr/>
        </p:nvSpPr>
        <p:spPr>
          <a:xfrm>
            <a:off x="182820" y="3232665"/>
            <a:ext cx="8775984" cy="369332"/>
          </a:xfrm>
          <a:prstGeom prst="rect">
            <a:avLst/>
          </a:prstGeom>
          <a:noFill/>
        </p:spPr>
        <p:txBody>
          <a:bodyPr wrap="square" rtlCol="0">
            <a:spAutoFit/>
          </a:bodyPr>
          <a:lstStyle/>
          <a:p>
            <a:pPr>
              <a:buFont typeface="Wingdings" pitchFamily="2" charset="2"/>
              <a:buChar char="q"/>
            </a:pPr>
            <a:r>
              <a:rPr lang="en-US" dirty="0" smtClean="0"/>
              <a:t> Distribution of Abusive &amp; Non-Abusive Data:-</a:t>
            </a:r>
            <a:endParaRPr lang="en-US" dirty="0"/>
          </a:p>
        </p:txBody>
      </p:sp>
      <p:pic>
        <p:nvPicPr>
          <p:cNvPr id="8" name="Picture 7" descr="class_content.png"/>
          <p:cNvPicPr>
            <a:picLocks noChangeAspect="1"/>
          </p:cNvPicPr>
          <p:nvPr/>
        </p:nvPicPr>
        <p:blipFill>
          <a:blip r:embed="rId3"/>
          <a:stretch>
            <a:fillRect/>
          </a:stretch>
        </p:blipFill>
        <p:spPr>
          <a:xfrm>
            <a:off x="465909" y="1641809"/>
            <a:ext cx="8150553" cy="1406190"/>
          </a:xfrm>
          <a:prstGeom prst="rect">
            <a:avLst/>
          </a:prstGeom>
        </p:spPr>
      </p:pic>
      <p:pic>
        <p:nvPicPr>
          <p:cNvPr id="9" name="Picture 8" descr="download.png"/>
          <p:cNvPicPr>
            <a:picLocks noChangeAspect="1"/>
          </p:cNvPicPr>
          <p:nvPr/>
        </p:nvPicPr>
        <p:blipFill>
          <a:blip r:embed="rId4"/>
          <a:stretch>
            <a:fillRect/>
          </a:stretch>
        </p:blipFill>
        <p:spPr>
          <a:xfrm>
            <a:off x="785446" y="3809999"/>
            <a:ext cx="3364523" cy="1735016"/>
          </a:xfrm>
          <a:prstGeom prst="rect">
            <a:avLst/>
          </a:prstGeom>
        </p:spPr>
      </p:pic>
      <p:pic>
        <p:nvPicPr>
          <p:cNvPr id="10" name="Picture 9" descr="download (1).png"/>
          <p:cNvPicPr>
            <a:picLocks noChangeAspect="1"/>
          </p:cNvPicPr>
          <p:nvPr/>
        </p:nvPicPr>
        <p:blipFill>
          <a:blip r:embed="rId5"/>
          <a:stretch>
            <a:fillRect/>
          </a:stretch>
        </p:blipFill>
        <p:spPr>
          <a:xfrm>
            <a:off x="4625265" y="3809999"/>
            <a:ext cx="3404397" cy="1524001"/>
          </a:xfrm>
          <a:prstGeom prst="rect">
            <a:avLst/>
          </a:prstGeom>
        </p:spPr>
      </p:pic>
      <p:sp>
        <p:nvSpPr>
          <p:cNvPr id="11" name="TextBox 10"/>
          <p:cNvSpPr txBox="1"/>
          <p:nvPr/>
        </p:nvSpPr>
        <p:spPr>
          <a:xfrm>
            <a:off x="465909" y="5779476"/>
            <a:ext cx="8492896" cy="923330"/>
          </a:xfrm>
          <a:prstGeom prst="rect">
            <a:avLst/>
          </a:prstGeom>
          <a:noFill/>
        </p:spPr>
        <p:txBody>
          <a:bodyPr wrap="square" rtlCol="0">
            <a:spAutoFit/>
          </a:bodyPr>
          <a:lstStyle/>
          <a:p>
            <a:pPr>
              <a:buFont typeface="Wingdings" pitchFamily="2" charset="2"/>
              <a:buChar char="§"/>
            </a:pPr>
            <a:r>
              <a:rPr lang="en-US" dirty="0" smtClean="0"/>
              <a:t>From above two figures it is clear that Abusive &amp; Non-Abusive data has </a:t>
            </a:r>
            <a:r>
              <a:rPr lang="en-US" b="1" dirty="0" smtClean="0"/>
              <a:t>Class imbalance </a:t>
            </a:r>
            <a:r>
              <a:rPr lang="en-US" dirty="0" smtClean="0"/>
              <a:t>problem.</a:t>
            </a:r>
          </a:p>
          <a:p>
            <a:pPr>
              <a:buFont typeface="Wingdings" pitchFamily="2" charset="2"/>
              <a:buChar char="§"/>
            </a:pPr>
            <a:r>
              <a:rPr lang="en-US" dirty="0" smtClean="0"/>
              <a:t> so we apply the sampling technique (over-sampling)</a:t>
            </a:r>
            <a:endParaRPr lang="en-US" dirty="0"/>
          </a:p>
        </p:txBody>
      </p:sp>
      <p:cxnSp>
        <p:nvCxnSpPr>
          <p:cNvPr id="13" name="Straight Connector 12"/>
          <p:cNvCxnSpPr/>
          <p:nvPr/>
        </p:nvCxnSpPr>
        <p:spPr>
          <a:xfrm>
            <a:off x="465909" y="3601997"/>
            <a:ext cx="8150553"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5400000">
            <a:off x="7645747" y="4574300"/>
            <a:ext cx="194143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5400000">
            <a:off x="-504806" y="4575094"/>
            <a:ext cx="1941430" cy="1588"/>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465115" y="5545015"/>
            <a:ext cx="8151347" cy="1588"/>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65405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4"/>
          <p:cNvSpPr txBox="1">
            <a:spLocks/>
          </p:cNvSpPr>
          <p:nvPr/>
        </p:nvSpPr>
        <p:spPr bwMode="gray">
          <a:xfrm>
            <a:off x="267129" y="0"/>
            <a:ext cx="7329425" cy="511604"/>
          </a:xfrm>
          <a:prstGeom prst="rect">
            <a:avLst/>
          </a:prstGeom>
        </p:spPr>
        <p:txBody>
          <a:bodyPr vert="horz" lIns="0" tIns="0" rIns="0" bIns="0" rtlCol="0" anchor="t" anchorCtr="0">
            <a:noAutofit/>
          </a:bodyPr>
          <a:lstStyle>
            <a:lvl1pPr algn="l" defTabSz="914400" rtl="0" eaLnBrk="1" latinLnBrk="0" hangingPunct="1">
              <a:spcBef>
                <a:spcPct val="0"/>
              </a:spcBef>
              <a:buNone/>
              <a:defRPr sz="2800" kern="1200">
                <a:solidFill>
                  <a:schemeClr val="accent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rgbClr val="002776"/>
                </a:solidFill>
                <a:effectLst/>
                <a:uLnTx/>
                <a:uFillTx/>
                <a:latin typeface="Arial"/>
                <a:ea typeface="+mj-ea"/>
                <a:cs typeface="+mj-cs"/>
              </a:rPr>
              <a:t> EDA &amp; Feature Engineering:-</a:t>
            </a:r>
            <a:endParaRPr kumimoji="0" lang="en-US" sz="2800" b="1" i="0" u="none" strike="noStrike" kern="1200" cap="none" spc="0" normalizeH="0" baseline="0" noProof="0" dirty="0">
              <a:ln>
                <a:noFill/>
              </a:ln>
              <a:solidFill>
                <a:srgbClr val="002776"/>
              </a:solidFill>
              <a:effectLst/>
              <a:uLnTx/>
              <a:uFillTx/>
              <a:latin typeface="Arial"/>
              <a:ea typeface="+mj-ea"/>
              <a:cs typeface="+mj-cs"/>
            </a:endParaRPr>
          </a:p>
        </p:txBody>
      </p:sp>
      <p:pic>
        <p:nvPicPr>
          <p:cNvPr id="5" name="Picture 4">
            <a:extLst>
              <a:ext uri="{FF2B5EF4-FFF2-40B4-BE49-F238E27FC236}">
                <a16:creationId xmlns:a16="http://schemas.microsoft.com/office/drawing/2014/main" id="{027B23BD-4CEB-164A-B918-F023EC8972FD}"/>
              </a:ext>
            </a:extLst>
          </p:cNvPr>
          <p:cNvPicPr>
            <a:picLocks noChangeAspect="1"/>
          </p:cNvPicPr>
          <p:nvPr/>
        </p:nvPicPr>
        <p:blipFill>
          <a:blip r:embed="rId2"/>
          <a:stretch>
            <a:fillRect/>
          </a:stretch>
        </p:blipFill>
        <p:spPr>
          <a:xfrm>
            <a:off x="7771754" y="100245"/>
            <a:ext cx="1187051" cy="411359"/>
          </a:xfrm>
          <a:prstGeom prst="rect">
            <a:avLst/>
          </a:prstGeom>
        </p:spPr>
      </p:pic>
      <p:sp>
        <p:nvSpPr>
          <p:cNvPr id="3" name="TextBox 2">
            <a:extLst>
              <a:ext uri="{FF2B5EF4-FFF2-40B4-BE49-F238E27FC236}">
                <a16:creationId xmlns:a16="http://schemas.microsoft.com/office/drawing/2014/main" id="{C8CF11FB-A21F-0144-B6CE-4FF17634D1C2}"/>
              </a:ext>
            </a:extLst>
          </p:cNvPr>
          <p:cNvSpPr txBox="1"/>
          <p:nvPr/>
        </p:nvSpPr>
        <p:spPr>
          <a:xfrm>
            <a:off x="267129" y="511604"/>
            <a:ext cx="8691676" cy="369332"/>
          </a:xfrm>
          <a:prstGeom prst="rect">
            <a:avLst/>
          </a:prstGeom>
          <a:noFill/>
        </p:spPr>
        <p:txBody>
          <a:bodyPr wrap="square" rtlCol="0">
            <a:spAutoFit/>
          </a:bodyPr>
          <a:lstStyle/>
          <a:p>
            <a:pPr>
              <a:buFont typeface="Wingdings" pitchFamily="2" charset="2"/>
              <a:buChar char="q"/>
            </a:pPr>
            <a:r>
              <a:rPr lang="en-US" dirty="0" smtClean="0"/>
              <a:t>Most frequent words in Abusive &amp; Non-Abusive class data:</a:t>
            </a:r>
            <a:endParaRPr lang="en-US" dirty="0"/>
          </a:p>
        </p:txBody>
      </p:sp>
      <p:pic>
        <p:nvPicPr>
          <p:cNvPr id="7" name="Picture 6" descr="download (3).png"/>
          <p:cNvPicPr>
            <a:picLocks noChangeAspect="1"/>
          </p:cNvPicPr>
          <p:nvPr/>
        </p:nvPicPr>
        <p:blipFill>
          <a:blip r:embed="rId3"/>
          <a:stretch>
            <a:fillRect/>
          </a:stretch>
        </p:blipFill>
        <p:spPr>
          <a:xfrm>
            <a:off x="267129" y="880936"/>
            <a:ext cx="3988348" cy="1780203"/>
          </a:xfrm>
          <a:prstGeom prst="rect">
            <a:avLst/>
          </a:prstGeom>
        </p:spPr>
      </p:pic>
      <p:pic>
        <p:nvPicPr>
          <p:cNvPr id="8" name="Picture 7" descr="download (2).png"/>
          <p:cNvPicPr>
            <a:picLocks noChangeAspect="1"/>
          </p:cNvPicPr>
          <p:nvPr/>
        </p:nvPicPr>
        <p:blipFill>
          <a:blip r:embed="rId4"/>
          <a:stretch>
            <a:fillRect/>
          </a:stretch>
        </p:blipFill>
        <p:spPr>
          <a:xfrm>
            <a:off x="4853353" y="880937"/>
            <a:ext cx="3950677" cy="1780202"/>
          </a:xfrm>
          <a:prstGeom prst="rect">
            <a:avLst/>
          </a:prstGeom>
        </p:spPr>
      </p:pic>
      <p:sp>
        <p:nvSpPr>
          <p:cNvPr id="9" name="TextBox 8"/>
          <p:cNvSpPr txBox="1"/>
          <p:nvPr/>
        </p:nvSpPr>
        <p:spPr>
          <a:xfrm>
            <a:off x="389699" y="2661139"/>
            <a:ext cx="184731" cy="369332"/>
          </a:xfrm>
          <a:prstGeom prst="rect">
            <a:avLst/>
          </a:prstGeom>
          <a:noFill/>
        </p:spPr>
        <p:txBody>
          <a:bodyPr wrap="none" rtlCol="0">
            <a:spAutoFit/>
          </a:bodyPr>
          <a:lstStyle/>
          <a:p>
            <a:endParaRPr lang="en-US" dirty="0"/>
          </a:p>
        </p:txBody>
      </p:sp>
      <p:sp>
        <p:nvSpPr>
          <p:cNvPr id="10" name="TextBox 9"/>
          <p:cNvSpPr txBox="1"/>
          <p:nvPr/>
        </p:nvSpPr>
        <p:spPr>
          <a:xfrm>
            <a:off x="267129" y="2687488"/>
            <a:ext cx="8536901" cy="646331"/>
          </a:xfrm>
          <a:prstGeom prst="rect">
            <a:avLst/>
          </a:prstGeom>
          <a:noFill/>
        </p:spPr>
        <p:txBody>
          <a:bodyPr wrap="square" rtlCol="0">
            <a:spAutoFit/>
          </a:bodyPr>
          <a:lstStyle/>
          <a:p>
            <a:pPr>
              <a:buFont typeface="Wingdings" pitchFamily="2" charset="2"/>
              <a:buChar char="§"/>
            </a:pPr>
            <a:r>
              <a:rPr lang="en-US" dirty="0" smtClean="0"/>
              <a:t>Majority of most frequent words in both classes are stop words such as ‘to’, ‘the’, ‘a’ etc.</a:t>
            </a:r>
          </a:p>
          <a:p>
            <a:pPr>
              <a:buFont typeface="Wingdings" pitchFamily="2" charset="2"/>
              <a:buChar char="§"/>
            </a:pPr>
            <a:r>
              <a:rPr lang="en-US" dirty="0" smtClean="0"/>
              <a:t> so remove these stop words by putting them into ‘Word Cloud’.</a:t>
            </a:r>
            <a:endParaRPr lang="en-US" dirty="0"/>
          </a:p>
        </p:txBody>
      </p:sp>
      <p:sp>
        <p:nvSpPr>
          <p:cNvPr id="11" name="TextBox 10"/>
          <p:cNvSpPr txBox="1"/>
          <p:nvPr/>
        </p:nvSpPr>
        <p:spPr>
          <a:xfrm>
            <a:off x="389699" y="3727938"/>
            <a:ext cx="8414331" cy="369332"/>
          </a:xfrm>
          <a:prstGeom prst="rect">
            <a:avLst/>
          </a:prstGeom>
          <a:noFill/>
        </p:spPr>
        <p:txBody>
          <a:bodyPr wrap="square" rtlCol="0">
            <a:spAutoFit/>
          </a:bodyPr>
          <a:lstStyle/>
          <a:p>
            <a:pPr>
              <a:buFont typeface="Wingdings" pitchFamily="2" charset="2"/>
              <a:buChar char="q"/>
            </a:pPr>
            <a:r>
              <a:rPr lang="en-US" dirty="0" smtClean="0"/>
              <a:t>After removing (‘</a:t>
            </a:r>
            <a:r>
              <a:rPr lang="en-US" dirty="0" err="1" smtClean="0"/>
              <a:t>english</a:t>
            </a:r>
            <a:r>
              <a:rPr lang="en-US" dirty="0" smtClean="0"/>
              <a:t>’) stop words… </a:t>
            </a:r>
            <a:r>
              <a:rPr lang="en-US" b="1" dirty="0" smtClean="0"/>
              <a:t>Word Cloud</a:t>
            </a:r>
            <a:r>
              <a:rPr lang="en-US" dirty="0" smtClean="0"/>
              <a:t>:-</a:t>
            </a:r>
            <a:endParaRPr lang="en-US" dirty="0"/>
          </a:p>
        </p:txBody>
      </p:sp>
      <p:pic>
        <p:nvPicPr>
          <p:cNvPr id="12" name="Picture 11" descr="download (5).png"/>
          <p:cNvPicPr>
            <a:picLocks noChangeAspect="1"/>
          </p:cNvPicPr>
          <p:nvPr/>
        </p:nvPicPr>
        <p:blipFill>
          <a:blip r:embed="rId5"/>
          <a:stretch>
            <a:fillRect/>
          </a:stretch>
        </p:blipFill>
        <p:spPr>
          <a:xfrm>
            <a:off x="574430" y="4243754"/>
            <a:ext cx="3692769" cy="2261294"/>
          </a:xfrm>
          <a:prstGeom prst="rect">
            <a:avLst/>
          </a:prstGeom>
        </p:spPr>
      </p:pic>
      <p:pic>
        <p:nvPicPr>
          <p:cNvPr id="13" name="Picture 12" descr="download (4).png"/>
          <p:cNvPicPr>
            <a:picLocks noChangeAspect="1"/>
          </p:cNvPicPr>
          <p:nvPr/>
        </p:nvPicPr>
        <p:blipFill>
          <a:blip r:embed="rId6"/>
          <a:stretch>
            <a:fillRect/>
          </a:stretch>
        </p:blipFill>
        <p:spPr>
          <a:xfrm>
            <a:off x="4534455" y="4325816"/>
            <a:ext cx="4105452" cy="2179232"/>
          </a:xfrm>
          <a:prstGeom prst="rect">
            <a:avLst/>
          </a:prstGeom>
        </p:spPr>
      </p:pic>
      <p:cxnSp>
        <p:nvCxnSpPr>
          <p:cNvPr id="15" name="Straight Connector 14"/>
          <p:cNvCxnSpPr/>
          <p:nvPr/>
        </p:nvCxnSpPr>
        <p:spPr>
          <a:xfrm>
            <a:off x="267129" y="880936"/>
            <a:ext cx="8691676"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5400000">
            <a:off x="-622972" y="1771038"/>
            <a:ext cx="1780202"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8057118" y="1785006"/>
            <a:ext cx="1804963"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67923" y="2661139"/>
            <a:ext cx="8690088" cy="263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66335" y="4097270"/>
            <a:ext cx="8537695"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7529967" y="5372921"/>
            <a:ext cx="2548127"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a:off x="-1006935" y="5372921"/>
            <a:ext cx="2548128"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10800000">
            <a:off x="267924" y="6647779"/>
            <a:ext cx="8535313" cy="158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612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32847A-8762-2049-A411-F2FFF8551CF5}"/>
              </a:ext>
            </a:extLst>
          </p:cNvPr>
          <p:cNvSpPr txBox="1"/>
          <p:nvPr/>
        </p:nvSpPr>
        <p:spPr>
          <a:xfrm>
            <a:off x="72751" y="100245"/>
            <a:ext cx="7771754" cy="523220"/>
          </a:xfrm>
          <a:prstGeom prst="rect">
            <a:avLst/>
          </a:prstGeom>
          <a:noFill/>
        </p:spPr>
        <p:txBody>
          <a:bodyPr wrap="square" rtlCol="0">
            <a:spAutoFit/>
          </a:bodyPr>
          <a:lstStyle/>
          <a:p>
            <a:pPr lvl="0" defTabSz="914400">
              <a:defRPr/>
            </a:pPr>
            <a:r>
              <a:rPr lang="en-US" sz="2800" b="1" dirty="0" smtClean="0">
                <a:solidFill>
                  <a:srgbClr val="002776"/>
                </a:solidFill>
                <a:latin typeface="Arial"/>
                <a:ea typeface="+mj-ea"/>
                <a:cs typeface="+mj-cs"/>
              </a:rPr>
              <a:t>Data Pre-processing</a:t>
            </a:r>
            <a:r>
              <a:rPr lang="en-US" sz="2800" b="1" dirty="0" smtClean="0">
                <a:solidFill>
                  <a:srgbClr val="002776"/>
                </a:solidFill>
                <a:latin typeface="Arial"/>
              </a:rPr>
              <a:t>:-</a:t>
            </a:r>
            <a:endParaRPr lang="en-US" sz="2800" b="1" dirty="0">
              <a:solidFill>
                <a:srgbClr val="002776"/>
              </a:solidFill>
              <a:latin typeface="Arial"/>
              <a:ea typeface="+mj-ea"/>
              <a:cs typeface="+mj-cs"/>
            </a:endParaRPr>
          </a:p>
        </p:txBody>
      </p:sp>
      <p:sp>
        <p:nvSpPr>
          <p:cNvPr id="6" name="TextBox 5">
            <a:extLst>
              <a:ext uri="{FF2B5EF4-FFF2-40B4-BE49-F238E27FC236}">
                <a16:creationId xmlns:a16="http://schemas.microsoft.com/office/drawing/2014/main" id="{AD38F89C-2322-1E4F-B66C-5D15D5E38106}"/>
              </a:ext>
            </a:extLst>
          </p:cNvPr>
          <p:cNvSpPr txBox="1"/>
          <p:nvPr/>
        </p:nvSpPr>
        <p:spPr>
          <a:xfrm>
            <a:off x="72751" y="717114"/>
            <a:ext cx="8886054" cy="3139321"/>
          </a:xfrm>
          <a:prstGeom prst="rect">
            <a:avLst/>
          </a:prstGeom>
          <a:noFill/>
        </p:spPr>
        <p:txBody>
          <a:bodyPr wrap="square" rtlCol="0">
            <a:spAutoFit/>
          </a:bodyPr>
          <a:lstStyle/>
          <a:p>
            <a:pPr marL="342900" indent="-342900">
              <a:buFont typeface="Wingdings" pitchFamily="2" charset="2"/>
              <a:buChar char="q"/>
            </a:pPr>
            <a:r>
              <a:rPr lang="en-US" b="1" dirty="0" smtClean="0"/>
              <a:t>Text Cleaning:</a:t>
            </a:r>
          </a:p>
          <a:p>
            <a:pPr marL="342900" indent="-342900"/>
            <a:r>
              <a:rPr lang="en-US" dirty="0" smtClean="0"/>
              <a:t>      To clean the data, explore some common Techniques of NLP…</a:t>
            </a:r>
          </a:p>
          <a:p>
            <a:pPr marL="342900" indent="-342900"/>
            <a:r>
              <a:rPr lang="en-US" dirty="0" smtClean="0"/>
              <a:t>      For that define the ‘</a:t>
            </a:r>
            <a:r>
              <a:rPr lang="en-US" dirty="0" err="1" smtClean="0"/>
              <a:t>clean_text</a:t>
            </a:r>
            <a:r>
              <a:rPr lang="en-US" dirty="0" smtClean="0"/>
              <a:t>’ function…then,</a:t>
            </a:r>
          </a:p>
          <a:p>
            <a:pPr marL="342900" indent="-342900"/>
            <a:r>
              <a:rPr lang="en-US" dirty="0" smtClean="0"/>
              <a:t>           1) Lower the text &amp; remove spaces</a:t>
            </a:r>
          </a:p>
          <a:p>
            <a:pPr marL="342900" indent="-342900"/>
            <a:r>
              <a:rPr lang="en-US" dirty="0" smtClean="0"/>
              <a:t>           2) Remove the text between square brackets</a:t>
            </a:r>
          </a:p>
          <a:p>
            <a:pPr marL="342900" indent="-342900"/>
            <a:r>
              <a:rPr lang="en-US" dirty="0" smtClean="0"/>
              <a:t>           3) Remove the punctuations</a:t>
            </a:r>
          </a:p>
          <a:p>
            <a:pPr marL="342900" indent="-342900"/>
            <a:r>
              <a:rPr lang="en-US" dirty="0" smtClean="0"/>
              <a:t>           4) Remove html strips</a:t>
            </a:r>
          </a:p>
          <a:p>
            <a:pPr marL="342900" indent="-342900"/>
            <a:r>
              <a:rPr lang="en-US" dirty="0" smtClean="0"/>
              <a:t>           5) Tokenize the text</a:t>
            </a:r>
          </a:p>
          <a:p>
            <a:pPr marL="342900" indent="-342900"/>
            <a:r>
              <a:rPr lang="en-US" dirty="0" smtClean="0"/>
              <a:t>           6) Remove stop words (unwanted words like…</a:t>
            </a:r>
            <a:r>
              <a:rPr lang="en-US" dirty="0" err="1" smtClean="0"/>
              <a:t>excelr</a:t>
            </a:r>
            <a:r>
              <a:rPr lang="en-US" dirty="0" smtClean="0"/>
              <a:t>, hou, )</a:t>
            </a:r>
          </a:p>
          <a:p>
            <a:pPr marL="342900" indent="-342900"/>
            <a:r>
              <a:rPr lang="en-US" dirty="0" smtClean="0"/>
              <a:t>           7) Apply Porter Stemmer (stemming)</a:t>
            </a:r>
          </a:p>
          <a:p>
            <a:pPr marL="342900" indent="-342900"/>
            <a:r>
              <a:rPr lang="en-US" dirty="0" smtClean="0"/>
              <a:t>Apply this ‘</a:t>
            </a:r>
            <a:r>
              <a:rPr lang="en-US" dirty="0" err="1" smtClean="0"/>
              <a:t>clean_text</a:t>
            </a:r>
            <a:r>
              <a:rPr lang="en-US" dirty="0" smtClean="0"/>
              <a:t>’ function on ‘content’ column(which is feature).</a:t>
            </a:r>
          </a:p>
        </p:txBody>
      </p:sp>
      <p:pic>
        <p:nvPicPr>
          <p:cNvPr id="7" name="Picture 6">
            <a:extLst>
              <a:ext uri="{FF2B5EF4-FFF2-40B4-BE49-F238E27FC236}">
                <a16:creationId xmlns:a16="http://schemas.microsoft.com/office/drawing/2014/main" id="{6C6FDAAA-ABEC-714F-B6ED-07520BED3EA8}"/>
              </a:ext>
            </a:extLst>
          </p:cNvPr>
          <p:cNvPicPr>
            <a:picLocks noChangeAspect="1"/>
          </p:cNvPicPr>
          <p:nvPr/>
        </p:nvPicPr>
        <p:blipFill>
          <a:blip r:embed="rId2"/>
          <a:stretch>
            <a:fillRect/>
          </a:stretch>
        </p:blipFill>
        <p:spPr>
          <a:xfrm>
            <a:off x="7771754" y="100245"/>
            <a:ext cx="1187051" cy="411359"/>
          </a:xfrm>
          <a:prstGeom prst="rect">
            <a:avLst/>
          </a:prstGeom>
        </p:spPr>
      </p:pic>
      <p:sp>
        <p:nvSpPr>
          <p:cNvPr id="8" name="TextBox 7"/>
          <p:cNvSpPr txBox="1"/>
          <p:nvPr/>
        </p:nvSpPr>
        <p:spPr>
          <a:xfrm>
            <a:off x="213427" y="4041101"/>
            <a:ext cx="7019711" cy="923330"/>
          </a:xfrm>
          <a:prstGeom prst="rect">
            <a:avLst/>
          </a:prstGeom>
          <a:noFill/>
        </p:spPr>
        <p:txBody>
          <a:bodyPr wrap="square" rtlCol="0">
            <a:spAutoFit/>
          </a:bodyPr>
          <a:lstStyle/>
          <a:p>
            <a:pPr>
              <a:buFont typeface="Wingdings" pitchFamily="2" charset="2"/>
              <a:buChar char="q"/>
            </a:pPr>
            <a:r>
              <a:rPr lang="en-US" b="1" dirty="0" smtClean="0"/>
              <a:t> Features &amp; Labels:</a:t>
            </a:r>
          </a:p>
          <a:p>
            <a:pPr>
              <a:buFont typeface="Wingdings" pitchFamily="2" charset="2"/>
              <a:buChar char="§"/>
            </a:pPr>
            <a:r>
              <a:rPr lang="en-US" b="1" dirty="0" smtClean="0"/>
              <a:t>      </a:t>
            </a:r>
            <a:r>
              <a:rPr lang="en-US" dirty="0" smtClean="0"/>
              <a:t>X = email(‘content’)               …features</a:t>
            </a:r>
          </a:p>
          <a:p>
            <a:pPr>
              <a:buFont typeface="Wingdings" pitchFamily="2" charset="2"/>
              <a:buChar char="§"/>
            </a:pPr>
            <a:r>
              <a:rPr lang="en-US" dirty="0" smtClean="0"/>
              <a:t>      y = email(‘label’)                     …labels</a:t>
            </a:r>
            <a:endParaRPr lang="en-US" dirty="0"/>
          </a:p>
        </p:txBody>
      </p:sp>
      <p:sp>
        <p:nvSpPr>
          <p:cNvPr id="9" name="TextBox 8"/>
          <p:cNvSpPr txBox="1"/>
          <p:nvPr/>
        </p:nvSpPr>
        <p:spPr>
          <a:xfrm>
            <a:off x="213427" y="5263662"/>
            <a:ext cx="8745378" cy="923330"/>
          </a:xfrm>
          <a:prstGeom prst="rect">
            <a:avLst/>
          </a:prstGeom>
          <a:noFill/>
        </p:spPr>
        <p:txBody>
          <a:bodyPr wrap="square" rtlCol="0">
            <a:spAutoFit/>
          </a:bodyPr>
          <a:lstStyle/>
          <a:p>
            <a:pPr>
              <a:buFont typeface="Wingdings" pitchFamily="2" charset="2"/>
              <a:buChar char="q"/>
            </a:pPr>
            <a:r>
              <a:rPr lang="en-US" b="1" dirty="0" smtClean="0"/>
              <a:t> Feature Extraction:</a:t>
            </a:r>
          </a:p>
          <a:p>
            <a:pPr>
              <a:buFont typeface="Wingdings" pitchFamily="2" charset="2"/>
              <a:buChar char="§"/>
            </a:pPr>
            <a:r>
              <a:rPr lang="en-US" b="1" dirty="0" smtClean="0"/>
              <a:t>   </a:t>
            </a:r>
            <a:r>
              <a:rPr lang="en-US" dirty="0" smtClean="0"/>
              <a:t>Used</a:t>
            </a:r>
            <a:r>
              <a:rPr lang="en-US" b="1" dirty="0" smtClean="0"/>
              <a:t> Tfidf </a:t>
            </a:r>
            <a:r>
              <a:rPr lang="en-US" b="1" dirty="0" err="1" smtClean="0"/>
              <a:t>Vectorizer</a:t>
            </a:r>
            <a:r>
              <a:rPr lang="en-US" b="1" dirty="0" smtClean="0"/>
              <a:t> </a:t>
            </a:r>
            <a:r>
              <a:rPr lang="en-US" dirty="0" smtClean="0"/>
              <a:t>&amp; take max_features = 10000</a:t>
            </a:r>
          </a:p>
          <a:p>
            <a:pPr>
              <a:buFont typeface="Wingdings" pitchFamily="2" charset="2"/>
              <a:buChar char="§"/>
            </a:pPr>
            <a:r>
              <a:rPr lang="en-US" b="1" dirty="0" smtClean="0"/>
              <a:t>   </a:t>
            </a:r>
            <a:r>
              <a:rPr lang="en-US" dirty="0" smtClean="0"/>
              <a:t>then fit the data by ‘</a:t>
            </a:r>
            <a:r>
              <a:rPr lang="en-US" dirty="0" err="1" smtClean="0"/>
              <a:t>fit_transform</a:t>
            </a:r>
            <a:r>
              <a:rPr lang="en-US" dirty="0" smtClean="0"/>
              <a:t>’</a:t>
            </a:r>
            <a:endParaRPr lang="en-US" dirty="0"/>
          </a:p>
        </p:txBody>
      </p:sp>
    </p:spTree>
    <p:extLst>
      <p:ext uri="{BB962C8B-B14F-4D97-AF65-F5344CB8AC3E}">
        <p14:creationId xmlns:p14="http://schemas.microsoft.com/office/powerpoint/2010/main" val="3703122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CE2955-4119-FE4D-AFFB-D4A693C51855}"/>
              </a:ext>
            </a:extLst>
          </p:cNvPr>
          <p:cNvSpPr txBox="1"/>
          <p:nvPr/>
        </p:nvSpPr>
        <p:spPr>
          <a:xfrm>
            <a:off x="169901" y="100245"/>
            <a:ext cx="3276089" cy="523220"/>
          </a:xfrm>
          <a:prstGeom prst="rect">
            <a:avLst/>
          </a:prstGeom>
          <a:noFill/>
        </p:spPr>
        <p:txBody>
          <a:bodyPr wrap="square" rtlCol="0">
            <a:spAutoFit/>
          </a:bodyPr>
          <a:lstStyle/>
          <a:p>
            <a:r>
              <a:rPr lang="en-US" sz="2800" b="1" dirty="0">
                <a:solidFill>
                  <a:srgbClr val="002776"/>
                </a:solidFill>
                <a:latin typeface="Arial"/>
                <a:ea typeface="+mj-ea"/>
                <a:cs typeface="+mj-cs"/>
              </a:rPr>
              <a:t>Model </a:t>
            </a:r>
            <a:r>
              <a:rPr lang="en-US" sz="2800" b="1" dirty="0" smtClean="0">
                <a:solidFill>
                  <a:srgbClr val="002776"/>
                </a:solidFill>
                <a:latin typeface="Arial"/>
                <a:ea typeface="+mj-ea"/>
                <a:cs typeface="+mj-cs"/>
              </a:rPr>
              <a:t>Building:-</a:t>
            </a:r>
            <a:endParaRPr lang="en-US" sz="2800" b="1" dirty="0">
              <a:solidFill>
                <a:srgbClr val="002776"/>
              </a:solidFill>
              <a:latin typeface="Arial"/>
              <a:ea typeface="+mj-ea"/>
              <a:cs typeface="+mj-cs"/>
            </a:endParaRPr>
          </a:p>
        </p:txBody>
      </p:sp>
      <p:pic>
        <p:nvPicPr>
          <p:cNvPr id="3" name="Picture 2">
            <a:extLst>
              <a:ext uri="{FF2B5EF4-FFF2-40B4-BE49-F238E27FC236}">
                <a16:creationId xmlns:a16="http://schemas.microsoft.com/office/drawing/2014/main" id="{06F0C63C-8455-824C-A1E7-008ADF338B71}"/>
              </a:ext>
            </a:extLst>
          </p:cNvPr>
          <p:cNvPicPr>
            <a:picLocks noChangeAspect="1"/>
          </p:cNvPicPr>
          <p:nvPr/>
        </p:nvPicPr>
        <p:blipFill>
          <a:blip r:embed="rId2"/>
          <a:stretch>
            <a:fillRect/>
          </a:stretch>
        </p:blipFill>
        <p:spPr>
          <a:xfrm>
            <a:off x="7771754" y="100245"/>
            <a:ext cx="1187051" cy="411359"/>
          </a:xfrm>
          <a:prstGeom prst="rect">
            <a:avLst/>
          </a:prstGeom>
        </p:spPr>
      </p:pic>
      <p:sp>
        <p:nvSpPr>
          <p:cNvPr id="4" name="TextBox 3"/>
          <p:cNvSpPr txBox="1"/>
          <p:nvPr/>
        </p:nvSpPr>
        <p:spPr>
          <a:xfrm>
            <a:off x="169901" y="718011"/>
            <a:ext cx="8788904" cy="5632311"/>
          </a:xfrm>
          <a:prstGeom prst="rect">
            <a:avLst/>
          </a:prstGeom>
          <a:noFill/>
        </p:spPr>
        <p:txBody>
          <a:bodyPr wrap="square" rtlCol="0">
            <a:spAutoFit/>
          </a:bodyPr>
          <a:lstStyle/>
          <a:p>
            <a:pPr>
              <a:buFont typeface="Wingdings" pitchFamily="2" charset="2"/>
              <a:buChar char="§"/>
            </a:pPr>
            <a:r>
              <a:rPr lang="en-US" dirty="0" smtClean="0"/>
              <a:t> First of all, split the data into train &amp; test by 70/30 ratio.</a:t>
            </a:r>
          </a:p>
          <a:p>
            <a:endParaRPr lang="en-US" dirty="0" smtClean="0"/>
          </a:p>
          <a:p>
            <a:pPr>
              <a:buFont typeface="Wingdings" pitchFamily="2" charset="2"/>
              <a:buChar char="§"/>
            </a:pPr>
            <a:r>
              <a:rPr lang="en-US" dirty="0" smtClean="0"/>
              <a:t>We building our model on 6 different Machine Learning algorithms. </a:t>
            </a:r>
          </a:p>
          <a:p>
            <a:pPr>
              <a:buFont typeface="Wingdings" pitchFamily="2" charset="2"/>
              <a:buChar char="§"/>
            </a:pPr>
            <a:r>
              <a:rPr lang="en-US" dirty="0" smtClean="0"/>
              <a:t>They are,</a:t>
            </a:r>
          </a:p>
          <a:p>
            <a:r>
              <a:rPr lang="en-US" dirty="0" smtClean="0"/>
              <a:t>                 1) Random Forest,</a:t>
            </a:r>
          </a:p>
          <a:p>
            <a:r>
              <a:rPr lang="en-US" dirty="0" smtClean="0"/>
              <a:t>                 2) Naive Bayes, </a:t>
            </a:r>
          </a:p>
          <a:p>
            <a:r>
              <a:rPr lang="en-US" dirty="0" smtClean="0"/>
              <a:t>                 3) Support Vector Machine, </a:t>
            </a:r>
          </a:p>
          <a:p>
            <a:r>
              <a:rPr lang="en-US" dirty="0" smtClean="0"/>
              <a:t>                 4) Decision Tree, </a:t>
            </a:r>
          </a:p>
          <a:p>
            <a:r>
              <a:rPr lang="en-US" dirty="0" smtClean="0"/>
              <a:t>                 5) Extra Tree classifier, </a:t>
            </a:r>
          </a:p>
          <a:p>
            <a:r>
              <a:rPr lang="en-US" dirty="0" smtClean="0"/>
              <a:t>                 6) Bagging Classifier   (ensemble classifier)</a:t>
            </a:r>
          </a:p>
          <a:p>
            <a:r>
              <a:rPr lang="en-US" dirty="0" smtClean="0"/>
              <a:t>The purpose behind this is deciding which perform the best.</a:t>
            </a:r>
          </a:p>
          <a:p>
            <a:endParaRPr lang="en-US" dirty="0" smtClean="0"/>
          </a:p>
          <a:p>
            <a:endParaRPr lang="en-US" dirty="0" smtClean="0"/>
          </a:p>
          <a:p>
            <a:pPr>
              <a:buFont typeface="Wingdings" pitchFamily="2" charset="2"/>
              <a:buChar char="§"/>
            </a:pPr>
            <a:r>
              <a:rPr lang="en-US" dirty="0" smtClean="0"/>
              <a:t> Above all algorithms gives better accuracy(&gt;95%) but we choose</a:t>
            </a:r>
          </a:p>
          <a:p>
            <a:r>
              <a:rPr lang="en-US" dirty="0" smtClean="0"/>
              <a:t>  </a:t>
            </a:r>
            <a:r>
              <a:rPr lang="en-US" b="1" dirty="0" smtClean="0"/>
              <a:t>Random Forest </a:t>
            </a:r>
            <a:r>
              <a:rPr lang="en-US" dirty="0" smtClean="0"/>
              <a:t>from them because it gives high Accuracy, better TPR, FPR, TNR, FNR, recall, &amp; f1-score as compared to others.</a:t>
            </a:r>
          </a:p>
          <a:p>
            <a:pPr>
              <a:buFont typeface="Wingdings" pitchFamily="2" charset="2"/>
              <a:buChar char="§"/>
            </a:pPr>
            <a:r>
              <a:rPr lang="en-US" dirty="0" smtClean="0"/>
              <a:t>It has the power of handle large data sets with higher dimensionality.</a:t>
            </a:r>
          </a:p>
          <a:p>
            <a:pPr>
              <a:buFont typeface="Wingdings" pitchFamily="2" charset="2"/>
              <a:buChar char="§"/>
            </a:pPr>
            <a:r>
              <a:rPr lang="en-US" dirty="0" smtClean="0"/>
              <a:t> It has methods for balancing errors in data sets where classes are imbalanced.</a:t>
            </a:r>
          </a:p>
          <a:p>
            <a:pPr>
              <a:buFont typeface="Wingdings" pitchFamily="2" charset="2"/>
              <a:buChar char="§"/>
            </a:pPr>
            <a:r>
              <a:rPr lang="en-US" dirty="0" smtClean="0"/>
              <a:t> It helps to overcome the problem of over fitting.</a:t>
            </a:r>
            <a:endParaRPr lang="en-US" dirty="0"/>
          </a:p>
        </p:txBody>
      </p:sp>
    </p:spTree>
    <p:extLst>
      <p:ext uri="{BB962C8B-B14F-4D97-AF65-F5344CB8AC3E}">
        <p14:creationId xmlns:p14="http://schemas.microsoft.com/office/powerpoint/2010/main" val="26188090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B21630-413F-3F41-8E1B-DF7494E255D7}"/>
              </a:ext>
            </a:extLst>
          </p:cNvPr>
          <p:cNvSpPr txBox="1"/>
          <p:nvPr/>
        </p:nvSpPr>
        <p:spPr>
          <a:xfrm>
            <a:off x="0" y="0"/>
            <a:ext cx="7766612" cy="523220"/>
          </a:xfrm>
          <a:prstGeom prst="rect">
            <a:avLst/>
          </a:prstGeom>
          <a:noFill/>
        </p:spPr>
        <p:txBody>
          <a:bodyPr wrap="square" rtlCol="0">
            <a:spAutoFit/>
          </a:bodyPr>
          <a:lstStyle/>
          <a:p>
            <a:r>
              <a:rPr lang="en-US" sz="2800" b="1" dirty="0">
                <a:solidFill>
                  <a:srgbClr val="002776"/>
                </a:solidFill>
                <a:latin typeface="Arial"/>
                <a:ea typeface="+mj-ea"/>
                <a:cs typeface="+mj-cs"/>
              </a:rPr>
              <a:t>Template for Model results </a:t>
            </a:r>
            <a:r>
              <a:rPr lang="en-US" sz="2800" b="1" dirty="0" smtClean="0">
                <a:solidFill>
                  <a:srgbClr val="002776"/>
                </a:solidFill>
                <a:latin typeface="Arial"/>
                <a:ea typeface="+mj-ea"/>
                <a:cs typeface="+mj-cs"/>
              </a:rPr>
              <a:t>presentation:-</a:t>
            </a:r>
            <a:endParaRPr lang="en-US" sz="2800" b="1" dirty="0">
              <a:solidFill>
                <a:srgbClr val="002776"/>
              </a:solidFill>
              <a:latin typeface="Arial"/>
              <a:ea typeface="+mj-ea"/>
              <a:cs typeface="+mj-cs"/>
            </a:endParaRPr>
          </a:p>
        </p:txBody>
      </p:sp>
      <p:cxnSp>
        <p:nvCxnSpPr>
          <p:cNvPr id="6" name="Straight Connector 5">
            <a:extLst>
              <a:ext uri="{FF2B5EF4-FFF2-40B4-BE49-F238E27FC236}">
                <a16:creationId xmlns:a16="http://schemas.microsoft.com/office/drawing/2014/main" id="{C219CCFB-D694-D243-B7E4-7BD1E4E10FF9}"/>
              </a:ext>
            </a:extLst>
          </p:cNvPr>
          <p:cNvCxnSpPr/>
          <p:nvPr/>
        </p:nvCxnSpPr>
        <p:spPr>
          <a:xfrm>
            <a:off x="138895" y="3639422"/>
            <a:ext cx="8819909" cy="1588"/>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A882D802-66B1-2F45-8F2E-6C77B3016626}"/>
              </a:ext>
            </a:extLst>
          </p:cNvPr>
          <p:cNvSpPr txBox="1"/>
          <p:nvPr/>
        </p:nvSpPr>
        <p:spPr>
          <a:xfrm>
            <a:off x="-1" y="1204169"/>
            <a:ext cx="4067909" cy="1754326"/>
          </a:xfrm>
          <a:prstGeom prst="rect">
            <a:avLst/>
          </a:prstGeom>
          <a:noFill/>
        </p:spPr>
        <p:txBody>
          <a:bodyPr wrap="square" rtlCol="0">
            <a:spAutoFit/>
          </a:bodyPr>
          <a:lstStyle/>
          <a:p>
            <a:r>
              <a:rPr lang="en-US" b="1" u="sng" dirty="0"/>
              <a:t>Data set </a:t>
            </a:r>
            <a:r>
              <a:rPr lang="en-US" b="1" u="sng" dirty="0" smtClean="0"/>
              <a:t>details:</a:t>
            </a:r>
          </a:p>
          <a:p>
            <a:pPr>
              <a:buFont typeface="Wingdings" pitchFamily="2" charset="2"/>
              <a:buChar char="§"/>
            </a:pPr>
            <a:r>
              <a:rPr lang="en-US" dirty="0" smtClean="0"/>
              <a:t>Total Rows = 48076, columns=5</a:t>
            </a:r>
          </a:p>
          <a:p>
            <a:pPr>
              <a:buFont typeface="Wingdings" pitchFamily="2" charset="2"/>
              <a:buChar char="§"/>
            </a:pPr>
            <a:r>
              <a:rPr lang="en-US" dirty="0" smtClean="0"/>
              <a:t>In Tfidf take max_features = 10000</a:t>
            </a:r>
          </a:p>
          <a:p>
            <a:endParaRPr lang="en-US" dirty="0" smtClean="0"/>
          </a:p>
          <a:p>
            <a:endParaRPr lang="en-US" b="1" dirty="0" smtClean="0"/>
          </a:p>
          <a:p>
            <a:endParaRPr lang="en-US" b="1" dirty="0"/>
          </a:p>
        </p:txBody>
      </p:sp>
      <p:sp>
        <p:nvSpPr>
          <p:cNvPr id="9" name="TextBox 8">
            <a:extLst>
              <a:ext uri="{FF2B5EF4-FFF2-40B4-BE49-F238E27FC236}">
                <a16:creationId xmlns:a16="http://schemas.microsoft.com/office/drawing/2014/main" id="{F115779E-F940-F648-A82D-C3A2BDD2541C}"/>
              </a:ext>
            </a:extLst>
          </p:cNvPr>
          <p:cNvSpPr txBox="1"/>
          <p:nvPr/>
        </p:nvSpPr>
        <p:spPr>
          <a:xfrm>
            <a:off x="-1" y="2312165"/>
            <a:ext cx="4067908" cy="1200329"/>
          </a:xfrm>
          <a:prstGeom prst="rect">
            <a:avLst/>
          </a:prstGeom>
          <a:noFill/>
        </p:spPr>
        <p:txBody>
          <a:bodyPr wrap="square" rtlCol="0">
            <a:spAutoFit/>
          </a:bodyPr>
          <a:lstStyle/>
          <a:p>
            <a:r>
              <a:rPr lang="en-US" b="1" u="sng" dirty="0"/>
              <a:t>Data Partition </a:t>
            </a:r>
            <a:r>
              <a:rPr lang="en-US" b="1" u="sng" dirty="0" smtClean="0"/>
              <a:t>details:</a:t>
            </a:r>
          </a:p>
          <a:p>
            <a:pPr>
              <a:buFont typeface="Wingdings" pitchFamily="2" charset="2"/>
              <a:buChar char="§"/>
            </a:pPr>
            <a:r>
              <a:rPr lang="en-US" dirty="0" smtClean="0"/>
              <a:t>Split the data into train &amp; test by </a:t>
            </a:r>
            <a:r>
              <a:rPr lang="en-US" b="1" dirty="0" smtClean="0"/>
              <a:t>70:30</a:t>
            </a:r>
            <a:r>
              <a:rPr lang="en-US" dirty="0" smtClean="0"/>
              <a:t> ratio</a:t>
            </a:r>
            <a:r>
              <a:rPr lang="en-US" b="1" dirty="0" smtClean="0"/>
              <a:t>.</a:t>
            </a:r>
          </a:p>
          <a:p>
            <a:endParaRPr lang="en-US" b="1" dirty="0" smtClean="0"/>
          </a:p>
        </p:txBody>
      </p:sp>
      <p:sp>
        <p:nvSpPr>
          <p:cNvPr id="10" name="TextBox 9">
            <a:extLst>
              <a:ext uri="{FF2B5EF4-FFF2-40B4-BE49-F238E27FC236}">
                <a16:creationId xmlns:a16="http://schemas.microsoft.com/office/drawing/2014/main" id="{C2BF6D12-55DD-F44C-BBE8-85F3DDE55825}"/>
              </a:ext>
            </a:extLst>
          </p:cNvPr>
          <p:cNvSpPr txBox="1"/>
          <p:nvPr/>
        </p:nvSpPr>
        <p:spPr>
          <a:xfrm>
            <a:off x="4174605" y="1204169"/>
            <a:ext cx="4784199" cy="369332"/>
          </a:xfrm>
          <a:prstGeom prst="rect">
            <a:avLst/>
          </a:prstGeom>
          <a:noFill/>
        </p:spPr>
        <p:txBody>
          <a:bodyPr wrap="square" rtlCol="0">
            <a:spAutoFit/>
          </a:bodyPr>
          <a:lstStyle/>
          <a:p>
            <a:r>
              <a:rPr lang="en-US" b="1" u="sng" dirty="0" smtClean="0"/>
              <a:t>Algorithm: </a:t>
            </a:r>
            <a:r>
              <a:rPr lang="en-US" dirty="0" smtClean="0"/>
              <a:t>Random Forest Classifier</a:t>
            </a:r>
            <a:endParaRPr lang="en-US" dirty="0"/>
          </a:p>
        </p:txBody>
      </p:sp>
      <p:sp>
        <p:nvSpPr>
          <p:cNvPr id="11" name="TextBox 10">
            <a:extLst>
              <a:ext uri="{FF2B5EF4-FFF2-40B4-BE49-F238E27FC236}">
                <a16:creationId xmlns:a16="http://schemas.microsoft.com/office/drawing/2014/main" id="{30296E68-CB6A-8C45-ADC1-3B4598E955E4}"/>
              </a:ext>
            </a:extLst>
          </p:cNvPr>
          <p:cNvSpPr txBox="1"/>
          <p:nvPr/>
        </p:nvSpPr>
        <p:spPr>
          <a:xfrm>
            <a:off x="4174606" y="1573501"/>
            <a:ext cx="4818924" cy="2646878"/>
          </a:xfrm>
          <a:prstGeom prst="rect">
            <a:avLst/>
          </a:prstGeom>
          <a:noFill/>
        </p:spPr>
        <p:txBody>
          <a:bodyPr wrap="square" rtlCol="0">
            <a:spAutoFit/>
          </a:bodyPr>
          <a:lstStyle/>
          <a:p>
            <a:r>
              <a:rPr lang="en-US" b="1" u="sng" dirty="0"/>
              <a:t>Algorithm details and </a:t>
            </a:r>
            <a:r>
              <a:rPr lang="en-US" b="1" u="sng" dirty="0" smtClean="0"/>
              <a:t>configuration:</a:t>
            </a:r>
          </a:p>
          <a:p>
            <a:r>
              <a:rPr lang="en-US" sz="1600" dirty="0" smtClean="0"/>
              <a:t>bootstrap=True, </a:t>
            </a:r>
          </a:p>
          <a:p>
            <a:r>
              <a:rPr lang="en-US" sz="1600" dirty="0" smtClean="0"/>
              <a:t>criterion=‘</a:t>
            </a:r>
            <a:r>
              <a:rPr lang="en-US" sz="1600" dirty="0" err="1" smtClean="0"/>
              <a:t>gini</a:t>
            </a:r>
            <a:r>
              <a:rPr lang="en-US" sz="1600" dirty="0" smtClean="0"/>
              <a:t>', </a:t>
            </a:r>
          </a:p>
          <a:p>
            <a:r>
              <a:rPr lang="en-US" sz="1600" dirty="0" smtClean="0"/>
              <a:t>n_estimators=100, </a:t>
            </a:r>
          </a:p>
          <a:p>
            <a:r>
              <a:rPr lang="en-US" sz="1600" dirty="0" smtClean="0"/>
              <a:t>random state=252</a:t>
            </a:r>
          </a:p>
          <a:p>
            <a:r>
              <a:rPr lang="en-US" sz="1600" dirty="0" smtClean="0"/>
              <a:t>max_features='auto',</a:t>
            </a:r>
          </a:p>
          <a:p>
            <a:r>
              <a:rPr lang="en-US" sz="1600" dirty="0" smtClean="0"/>
              <a:t>max_depth=None,      min_samples_split=2,       </a:t>
            </a:r>
          </a:p>
          <a:p>
            <a:r>
              <a:rPr lang="en-US" sz="1600" dirty="0" smtClean="0"/>
              <a:t>max_leaf_nodes=None, n_jobs=None.</a:t>
            </a:r>
          </a:p>
          <a:p>
            <a:endParaRPr lang="en-US" b="1" dirty="0" smtClean="0"/>
          </a:p>
          <a:p>
            <a:endParaRPr lang="en-US" b="1" dirty="0"/>
          </a:p>
        </p:txBody>
      </p:sp>
      <p:sp>
        <p:nvSpPr>
          <p:cNvPr id="12" name="TextBox 11">
            <a:extLst>
              <a:ext uri="{FF2B5EF4-FFF2-40B4-BE49-F238E27FC236}">
                <a16:creationId xmlns:a16="http://schemas.microsoft.com/office/drawing/2014/main" id="{077011FC-2BED-B74B-9B2F-36857984B8AE}"/>
              </a:ext>
            </a:extLst>
          </p:cNvPr>
          <p:cNvSpPr txBox="1"/>
          <p:nvPr/>
        </p:nvSpPr>
        <p:spPr>
          <a:xfrm>
            <a:off x="138895" y="3641010"/>
            <a:ext cx="8785184" cy="2862322"/>
          </a:xfrm>
          <a:prstGeom prst="rect">
            <a:avLst/>
          </a:prstGeom>
          <a:noFill/>
        </p:spPr>
        <p:txBody>
          <a:bodyPr wrap="square" rtlCol="0">
            <a:spAutoFit/>
          </a:bodyPr>
          <a:lstStyle/>
          <a:p>
            <a:r>
              <a:rPr lang="en-US" b="1" dirty="0" smtClean="0"/>
              <a:t>Results:-   </a:t>
            </a:r>
            <a:r>
              <a:rPr lang="en-US" u="sng" dirty="0" smtClean="0"/>
              <a:t>Accuracy:</a:t>
            </a:r>
            <a:r>
              <a:rPr lang="en-US" dirty="0" smtClean="0"/>
              <a:t>   </a:t>
            </a:r>
            <a:r>
              <a:rPr lang="en-US" b="1" dirty="0" smtClean="0"/>
              <a:t>99.11% </a:t>
            </a:r>
            <a:endParaRPr lang="en-US" b="1" u="sng" dirty="0" smtClean="0"/>
          </a:p>
          <a:p>
            <a:r>
              <a:rPr lang="en-US" u="sng" dirty="0" smtClean="0"/>
              <a:t>Confusion matrix: </a:t>
            </a:r>
            <a:r>
              <a:rPr lang="en-US" dirty="0" smtClean="0"/>
              <a:t>                                        </a:t>
            </a:r>
            <a:r>
              <a:rPr lang="en-US" u="sng" dirty="0" smtClean="0"/>
              <a:t>Classification Report:</a:t>
            </a:r>
          </a:p>
          <a:p>
            <a:r>
              <a:rPr lang="en-US" dirty="0" smtClean="0"/>
              <a:t>                                                                       </a:t>
            </a:r>
            <a:r>
              <a:rPr lang="en-US" u="sng" dirty="0" smtClean="0"/>
              <a:t>  Classification Report</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13" name="TextBox 12">
            <a:extLst>
              <a:ext uri="{FF2B5EF4-FFF2-40B4-BE49-F238E27FC236}">
                <a16:creationId xmlns:a16="http://schemas.microsoft.com/office/drawing/2014/main" id="{5FFCB7A1-DCE2-F74C-94D5-6CAB87933055}"/>
              </a:ext>
            </a:extLst>
          </p:cNvPr>
          <p:cNvSpPr txBox="1"/>
          <p:nvPr/>
        </p:nvSpPr>
        <p:spPr>
          <a:xfrm>
            <a:off x="1886228" y="523220"/>
            <a:ext cx="3693957" cy="461665"/>
          </a:xfrm>
          <a:prstGeom prst="rect">
            <a:avLst/>
          </a:prstGeom>
          <a:solidFill>
            <a:srgbClr val="00B0F0"/>
          </a:solidFill>
        </p:spPr>
        <p:txBody>
          <a:bodyPr wrap="square" rtlCol="0">
            <a:spAutoFit/>
          </a:bodyPr>
          <a:lstStyle/>
          <a:p>
            <a:r>
              <a:rPr lang="en-US" sz="2400" b="1" dirty="0"/>
              <a:t>Model </a:t>
            </a:r>
            <a:r>
              <a:rPr lang="en-US" sz="2400" b="1" dirty="0" smtClean="0"/>
              <a:t>– Random Forest</a:t>
            </a:r>
            <a:endParaRPr lang="en-US" sz="2400" b="1" dirty="0"/>
          </a:p>
        </p:txBody>
      </p:sp>
      <p:pic>
        <p:nvPicPr>
          <p:cNvPr id="16" name="Picture 15">
            <a:extLst>
              <a:ext uri="{FF2B5EF4-FFF2-40B4-BE49-F238E27FC236}">
                <a16:creationId xmlns:a16="http://schemas.microsoft.com/office/drawing/2014/main" id="{65B667BA-8C24-D649-B8B9-A2C1E6216F9C}"/>
              </a:ext>
            </a:extLst>
          </p:cNvPr>
          <p:cNvPicPr>
            <a:picLocks noChangeAspect="1"/>
          </p:cNvPicPr>
          <p:nvPr/>
        </p:nvPicPr>
        <p:blipFill>
          <a:blip r:embed="rId2"/>
          <a:stretch>
            <a:fillRect/>
          </a:stretch>
        </p:blipFill>
        <p:spPr>
          <a:xfrm>
            <a:off x="7771754" y="100245"/>
            <a:ext cx="1187051" cy="411359"/>
          </a:xfrm>
          <a:prstGeom prst="rect">
            <a:avLst/>
          </a:prstGeom>
        </p:spPr>
      </p:pic>
      <p:cxnSp>
        <p:nvCxnSpPr>
          <p:cNvPr id="17" name="Straight Connector 16"/>
          <p:cNvCxnSpPr/>
          <p:nvPr/>
        </p:nvCxnSpPr>
        <p:spPr>
          <a:xfrm rot="5400000">
            <a:off x="2849490" y="2422589"/>
            <a:ext cx="2436841" cy="1"/>
          </a:xfrm>
          <a:prstGeom prst="line">
            <a:avLst/>
          </a:prstGeom>
        </p:spPr>
        <p:style>
          <a:lnRef idx="2">
            <a:schemeClr val="accent1"/>
          </a:lnRef>
          <a:fillRef idx="0">
            <a:schemeClr val="accent1"/>
          </a:fillRef>
          <a:effectRef idx="1">
            <a:schemeClr val="accent1"/>
          </a:effectRef>
          <a:fontRef idx="minor">
            <a:schemeClr val="tx1"/>
          </a:fontRef>
        </p:style>
      </p:cxnSp>
      <p:pic>
        <p:nvPicPr>
          <p:cNvPr id="14" name="Picture 13" descr="rf_classfn_report.png"/>
          <p:cNvPicPr>
            <a:picLocks noChangeAspect="1"/>
          </p:cNvPicPr>
          <p:nvPr/>
        </p:nvPicPr>
        <p:blipFill>
          <a:blip r:embed="rId3"/>
          <a:stretch>
            <a:fillRect/>
          </a:stretch>
        </p:blipFill>
        <p:spPr>
          <a:xfrm>
            <a:off x="4348468" y="4220380"/>
            <a:ext cx="4574817" cy="2637618"/>
          </a:xfrm>
          <a:prstGeom prst="rect">
            <a:avLst/>
          </a:prstGeom>
        </p:spPr>
      </p:pic>
      <p:pic>
        <p:nvPicPr>
          <p:cNvPr id="18" name="Picture 17" descr="rf_conf_matrics.png"/>
          <p:cNvPicPr>
            <a:picLocks noChangeAspect="1"/>
          </p:cNvPicPr>
          <p:nvPr/>
        </p:nvPicPr>
        <p:blipFill>
          <a:blip r:embed="rId4"/>
          <a:stretch>
            <a:fillRect/>
          </a:stretch>
        </p:blipFill>
        <p:spPr>
          <a:xfrm>
            <a:off x="-1" y="4220380"/>
            <a:ext cx="4174607" cy="2637619"/>
          </a:xfrm>
          <a:prstGeom prst="rect">
            <a:avLst/>
          </a:prstGeom>
        </p:spPr>
      </p:pic>
      <p:cxnSp>
        <p:nvCxnSpPr>
          <p:cNvPr id="20" name="Straight Connector 19"/>
          <p:cNvCxnSpPr/>
          <p:nvPr/>
        </p:nvCxnSpPr>
        <p:spPr>
          <a:xfrm rot="5400000">
            <a:off x="2953030" y="5463350"/>
            <a:ext cx="2790880" cy="3"/>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9935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0" y="0"/>
            <a:ext cx="378850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dirty="0">
                <a:solidFill>
                  <a:srgbClr val="002776"/>
                </a:solidFill>
                <a:latin typeface="Arial"/>
                <a:ea typeface="+mj-ea"/>
                <a:cs typeface="+mj-cs"/>
              </a:rPr>
              <a:t>Model </a:t>
            </a:r>
            <a:r>
              <a:rPr lang="en-US" sz="2800" b="1" dirty="0" smtClean="0">
                <a:solidFill>
                  <a:srgbClr val="002776"/>
                </a:solidFill>
                <a:latin typeface="Arial"/>
                <a:ea typeface="+mj-ea"/>
                <a:cs typeface="+mj-cs"/>
              </a:rPr>
              <a:t>Performance:-</a:t>
            </a:r>
            <a:endParaRPr lang="en-US" sz="2800" b="1" dirty="0">
              <a:solidFill>
                <a:srgbClr val="002776"/>
              </a:solidFill>
              <a:latin typeface="Arial"/>
              <a:ea typeface="+mj-ea"/>
              <a:cs typeface="+mj-cs"/>
            </a:endParaRPr>
          </a:p>
        </p:txBody>
      </p:sp>
      <p:pic>
        <p:nvPicPr>
          <p:cNvPr id="7" name="Picture 6">
            <a:extLst>
              <a:ext uri="{FF2B5EF4-FFF2-40B4-BE49-F238E27FC236}">
                <a16:creationId xmlns:a16="http://schemas.microsoft.com/office/drawing/2014/main" id="{2F8C6903-AB12-4A4D-916B-A46698A20727}"/>
              </a:ext>
            </a:extLst>
          </p:cNvPr>
          <p:cNvPicPr>
            <a:picLocks noChangeAspect="1"/>
          </p:cNvPicPr>
          <p:nvPr/>
        </p:nvPicPr>
        <p:blipFill>
          <a:blip r:embed="rId2"/>
          <a:stretch>
            <a:fillRect/>
          </a:stretch>
        </p:blipFill>
        <p:spPr>
          <a:xfrm>
            <a:off x="7771754" y="100245"/>
            <a:ext cx="1187051" cy="411359"/>
          </a:xfrm>
          <a:prstGeom prst="rect">
            <a:avLst/>
          </a:prstGeom>
        </p:spPr>
      </p:pic>
      <p:sp>
        <p:nvSpPr>
          <p:cNvPr id="2" name="TextBox 1">
            <a:extLst>
              <a:ext uri="{FF2B5EF4-FFF2-40B4-BE49-F238E27FC236}">
                <a16:creationId xmlns:a16="http://schemas.microsoft.com/office/drawing/2014/main" id="{3E308560-54FC-ED4A-9D14-196C4F306891}"/>
              </a:ext>
            </a:extLst>
          </p:cNvPr>
          <p:cNvSpPr txBox="1"/>
          <p:nvPr/>
        </p:nvSpPr>
        <p:spPr>
          <a:xfrm>
            <a:off x="143592" y="511604"/>
            <a:ext cx="8815213" cy="2862322"/>
          </a:xfrm>
          <a:prstGeom prst="rect">
            <a:avLst/>
          </a:prstGeom>
          <a:noFill/>
        </p:spPr>
        <p:txBody>
          <a:bodyPr wrap="square" rtlCol="0">
            <a:spAutoFit/>
          </a:bodyPr>
          <a:lstStyle/>
          <a:p>
            <a:pPr>
              <a:buFont typeface="Wingdings" pitchFamily="2" charset="2"/>
              <a:buChar char="q"/>
            </a:pPr>
            <a:r>
              <a:rPr lang="en-US" dirty="0" smtClean="0"/>
              <a:t>Check whether Model is </a:t>
            </a:r>
            <a:r>
              <a:rPr lang="en-US" b="1" dirty="0" smtClean="0"/>
              <a:t>over fit </a:t>
            </a:r>
            <a:r>
              <a:rPr lang="en-US" dirty="0" smtClean="0"/>
              <a:t>or not by using cross-validation dataset:-</a:t>
            </a:r>
          </a:p>
          <a:p>
            <a:r>
              <a:rPr lang="en-US" b="1" i="1" dirty="0" smtClean="0">
                <a:solidFill>
                  <a:srgbClr val="0070C0"/>
                </a:solidFill>
              </a:rPr>
              <a:t>                  </a:t>
            </a:r>
            <a:r>
              <a:rPr lang="en-US" b="1" i="1" u="sng" dirty="0" smtClean="0">
                <a:solidFill>
                  <a:srgbClr val="0070C0"/>
                </a:solidFill>
              </a:rPr>
              <a:t>Training Data</a:t>
            </a:r>
            <a:r>
              <a:rPr lang="en-US" b="1" i="1" dirty="0" smtClean="0">
                <a:solidFill>
                  <a:srgbClr val="0070C0"/>
                </a:solidFill>
              </a:rPr>
              <a:t>                                      </a:t>
            </a:r>
            <a:r>
              <a:rPr lang="en-US" b="1" i="1" u="sng" dirty="0" smtClean="0">
                <a:solidFill>
                  <a:srgbClr val="0070C0"/>
                </a:solidFill>
              </a:rPr>
              <a:t>Cross-validation(test) Data</a:t>
            </a:r>
          </a:p>
          <a:p>
            <a:endParaRPr lang="en-US" b="1" i="1" u="sng" dirty="0" smtClean="0"/>
          </a:p>
          <a:p>
            <a:pPr>
              <a:buFont typeface="Wingdings" pitchFamily="2" charset="2"/>
              <a:buChar char="ü"/>
            </a:pPr>
            <a:r>
              <a:rPr lang="en-US" b="1" dirty="0" smtClean="0"/>
              <a:t>Accuracy =    </a:t>
            </a:r>
            <a:r>
              <a:rPr lang="en-US" b="1" i="1" dirty="0" smtClean="0"/>
              <a:t>99.11%</a:t>
            </a:r>
            <a:r>
              <a:rPr lang="en-US" dirty="0" smtClean="0"/>
              <a:t>                                                        </a:t>
            </a:r>
            <a:r>
              <a:rPr lang="en-US" b="1" i="1" dirty="0" smtClean="0"/>
              <a:t>98.65%</a:t>
            </a:r>
          </a:p>
          <a:p>
            <a:pPr>
              <a:buFont typeface="Wingdings" pitchFamily="2" charset="2"/>
              <a:buChar char="ü"/>
            </a:pPr>
            <a:r>
              <a:rPr lang="en-US" b="1" dirty="0" smtClean="0"/>
              <a:t>Confusion Matrix:</a:t>
            </a:r>
          </a:p>
          <a:p>
            <a:endParaRPr lang="en-US" dirty="0" smtClean="0"/>
          </a:p>
          <a:p>
            <a:endParaRPr lang="en-US" dirty="0" smtClean="0"/>
          </a:p>
          <a:p>
            <a:endParaRPr lang="en-US" dirty="0" smtClean="0"/>
          </a:p>
          <a:p>
            <a:endParaRPr lang="en-US" dirty="0" smtClean="0"/>
          </a:p>
          <a:p>
            <a:endParaRPr lang="en-US" dirty="0"/>
          </a:p>
        </p:txBody>
      </p:sp>
      <p:pic>
        <p:nvPicPr>
          <p:cNvPr id="6" name="Picture 5" descr="rf_conf_matrics.png"/>
          <p:cNvPicPr>
            <a:picLocks noChangeAspect="1"/>
          </p:cNvPicPr>
          <p:nvPr/>
        </p:nvPicPr>
        <p:blipFill>
          <a:blip r:embed="rId3"/>
          <a:stretch>
            <a:fillRect/>
          </a:stretch>
        </p:blipFill>
        <p:spPr>
          <a:xfrm>
            <a:off x="316523" y="2025772"/>
            <a:ext cx="3950677" cy="1535723"/>
          </a:xfrm>
          <a:prstGeom prst="rect">
            <a:avLst/>
          </a:prstGeom>
        </p:spPr>
      </p:pic>
      <p:pic>
        <p:nvPicPr>
          <p:cNvPr id="8" name="Picture 7" descr="cross_val_conf_matr.png"/>
          <p:cNvPicPr>
            <a:picLocks noChangeAspect="1"/>
          </p:cNvPicPr>
          <p:nvPr/>
        </p:nvPicPr>
        <p:blipFill>
          <a:blip r:embed="rId4"/>
          <a:stretch>
            <a:fillRect/>
          </a:stretch>
        </p:blipFill>
        <p:spPr>
          <a:xfrm>
            <a:off x="5087815" y="2025771"/>
            <a:ext cx="3615071" cy="1535723"/>
          </a:xfrm>
          <a:prstGeom prst="rect">
            <a:avLst/>
          </a:prstGeom>
        </p:spPr>
      </p:pic>
      <p:sp>
        <p:nvSpPr>
          <p:cNvPr id="9" name="TextBox 8"/>
          <p:cNvSpPr txBox="1"/>
          <p:nvPr/>
        </p:nvSpPr>
        <p:spPr>
          <a:xfrm>
            <a:off x="143592" y="3625334"/>
            <a:ext cx="8815213" cy="369332"/>
          </a:xfrm>
          <a:prstGeom prst="rect">
            <a:avLst/>
          </a:prstGeom>
          <a:noFill/>
        </p:spPr>
        <p:txBody>
          <a:bodyPr wrap="square" rtlCol="0">
            <a:spAutoFit/>
          </a:bodyPr>
          <a:lstStyle/>
          <a:p>
            <a:pPr>
              <a:buFont typeface="Wingdings" pitchFamily="2" charset="2"/>
              <a:buChar char="ü"/>
            </a:pPr>
            <a:r>
              <a:rPr lang="en-US" b="1" dirty="0" smtClean="0"/>
              <a:t>Classification Report:</a:t>
            </a:r>
            <a:endParaRPr lang="en-US" b="1" dirty="0"/>
          </a:p>
        </p:txBody>
      </p:sp>
      <p:pic>
        <p:nvPicPr>
          <p:cNvPr id="10" name="Picture 9" descr="rf_classfn_report.png"/>
          <p:cNvPicPr>
            <a:picLocks noChangeAspect="1"/>
          </p:cNvPicPr>
          <p:nvPr/>
        </p:nvPicPr>
        <p:blipFill>
          <a:blip r:embed="rId5"/>
          <a:stretch>
            <a:fillRect/>
          </a:stretch>
        </p:blipFill>
        <p:spPr>
          <a:xfrm>
            <a:off x="481785" y="3994666"/>
            <a:ext cx="3785415" cy="1409672"/>
          </a:xfrm>
          <a:prstGeom prst="rect">
            <a:avLst/>
          </a:prstGeom>
        </p:spPr>
      </p:pic>
      <p:pic>
        <p:nvPicPr>
          <p:cNvPr id="11" name="Picture 10" descr="cross_val_class._report.png"/>
          <p:cNvPicPr>
            <a:picLocks noChangeAspect="1"/>
          </p:cNvPicPr>
          <p:nvPr/>
        </p:nvPicPr>
        <p:blipFill>
          <a:blip r:embed="rId6"/>
          <a:stretch>
            <a:fillRect/>
          </a:stretch>
        </p:blipFill>
        <p:spPr>
          <a:xfrm>
            <a:off x="5087815" y="3842266"/>
            <a:ext cx="3870990" cy="1562072"/>
          </a:xfrm>
          <a:prstGeom prst="rect">
            <a:avLst/>
          </a:prstGeom>
        </p:spPr>
      </p:pic>
      <p:cxnSp>
        <p:nvCxnSpPr>
          <p:cNvPr id="13" name="Straight Connector 12"/>
          <p:cNvCxnSpPr/>
          <p:nvPr/>
        </p:nvCxnSpPr>
        <p:spPr>
          <a:xfrm rot="5400000">
            <a:off x="2297724" y="3165230"/>
            <a:ext cx="4478215" cy="1588"/>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30019" y="5556738"/>
            <a:ext cx="8815213" cy="1477328"/>
          </a:xfrm>
          <a:prstGeom prst="rect">
            <a:avLst/>
          </a:prstGeom>
          <a:noFill/>
        </p:spPr>
        <p:txBody>
          <a:bodyPr wrap="square" rtlCol="0">
            <a:spAutoFit/>
          </a:bodyPr>
          <a:lstStyle/>
          <a:p>
            <a:pPr>
              <a:buFont typeface="Wingdings" pitchFamily="2" charset="2"/>
              <a:buChar char="§"/>
            </a:pPr>
            <a:r>
              <a:rPr lang="en-US" dirty="0" smtClean="0"/>
              <a:t>By observing both train &amp; cross-validation dataset, it is clear that Accuracy of both almost same(no drastic difference).</a:t>
            </a:r>
          </a:p>
          <a:p>
            <a:pPr>
              <a:buFont typeface="Wingdings" pitchFamily="2" charset="2"/>
              <a:buChar char="§"/>
            </a:pPr>
            <a:r>
              <a:rPr lang="en-US" dirty="0" smtClean="0"/>
              <a:t>Also precision, recall &amp; f1-score observe to be close.</a:t>
            </a:r>
          </a:p>
          <a:p>
            <a:r>
              <a:rPr lang="en-US" dirty="0" smtClean="0"/>
              <a:t>    so it’s clear that our </a:t>
            </a:r>
            <a:r>
              <a:rPr lang="en-US" b="1" dirty="0" smtClean="0"/>
              <a:t>model is best fit </a:t>
            </a:r>
            <a:r>
              <a:rPr lang="en-US" dirty="0" smtClean="0"/>
              <a:t>&amp; there is no over fit as well as under fit.</a:t>
            </a:r>
          </a:p>
          <a:p>
            <a:pPr>
              <a:buFont typeface="Wingdings" pitchFamily="2" charset="2"/>
              <a:buChar char="§"/>
            </a:pPr>
            <a:endParaRPr lang="en-US" dirty="0" smtClean="0"/>
          </a:p>
        </p:txBody>
      </p:sp>
    </p:spTree>
    <p:extLst>
      <p:ext uri="{BB962C8B-B14F-4D97-AF65-F5344CB8AC3E}">
        <p14:creationId xmlns:p14="http://schemas.microsoft.com/office/powerpoint/2010/main" val="352971572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NAREND~1\LOCALS~1\Temp\articulate\presenter\imgtemp\ThGE4LLI_files\slide0001_image001.jpg"/>
</p:tagLst>
</file>

<file path=ppt/tags/tag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5.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SHILPI~1.DAN\LOCALS~1\Temp\articulate\presenter\imgtemp\jnTjH54o_files\slide0001_image001.png"/>
</p:tagLst>
</file>

<file path=ppt/tags/tag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xml><?xml version="1.0" encoding="utf-8"?>
<p:tagLst xmlns:a="http://schemas.openxmlformats.org/drawingml/2006/main" xmlns:r="http://schemas.openxmlformats.org/officeDocument/2006/relationships" xmlns:p="http://schemas.openxmlformats.org/presentationml/2006/main">
  <p:tag name="ARTICULATE_PUBLISH_MODE" val="2"/>
</p:tagLst>
</file>

<file path=ppt/theme/theme1.xml><?xml version="1.0" encoding="utf-8"?>
<a:theme xmlns:a="http://schemas.openxmlformats.org/drawingml/2006/main" name="Perception">
  <a:themeElements>
    <a:clrScheme name="Perception">
      <a:dk1>
        <a:sysClr val="windowText" lastClr="000000"/>
      </a:dk1>
      <a:lt1>
        <a:sysClr val="window" lastClr="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Perception">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erception">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eme2">
  <a:themeElements>
    <a:clrScheme name="">
      <a:dk1>
        <a:srgbClr val="000000"/>
      </a:dk1>
      <a:lt1>
        <a:srgbClr val="FFFFFF"/>
      </a:lt1>
      <a:dk2>
        <a:srgbClr val="99CC00"/>
      </a:dk2>
      <a:lt2>
        <a:srgbClr val="009999"/>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fontScheme name="U.S. Consulting Report Template_022307">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12700" cap="flat" cmpd="sng" algn="ctr">
          <a:noFill/>
          <a:prstDash val="solid"/>
          <a:round/>
          <a:headEnd type="none" w="med" len="med"/>
          <a:tailEnd type="none" w="med" len="med"/>
        </a:ln>
        <a:effectLst/>
      </a:spPr>
      <a:bodyPr vert="horz" wrap="square" lIns="73152" tIns="73152" rIns="73152" bIns="73152" numCol="1" anchor="ctr" anchorCtr="1" compatLnSpc="1">
        <a:prstTxWarp prst="textNoShape">
          <a:avLst/>
        </a:prstTxWarp>
      </a:bodyPr>
      <a:lstStyle>
        <a:defPPr marL="0" marR="0" indent="0" algn="ctr" defTabSz="914400" rtl="0" eaLnBrk="0" fontAlgn="base" latinLnBrk="0" hangingPunct="0">
          <a:lnSpc>
            <a:spcPct val="106000"/>
          </a:lnSpc>
          <a:spcBef>
            <a:spcPct val="0"/>
          </a:spcBef>
          <a:spcAft>
            <a:spcPct val="0"/>
          </a:spcAft>
          <a:buClrTx/>
          <a:buSzTx/>
          <a:buFontTx/>
          <a:buNone/>
          <a:tabLst/>
          <a:defRPr kumimoji="0" lang="en-US" sz="11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12700" cap="flat" cmpd="sng" algn="ctr">
          <a:noFill/>
          <a:prstDash val="solid"/>
          <a:round/>
          <a:headEnd type="none" w="med" len="med"/>
          <a:tailEnd type="none" w="med" len="med"/>
        </a:ln>
        <a:effectLst/>
      </a:spPr>
      <a:bodyPr vert="horz" wrap="square" lIns="73152" tIns="73152" rIns="73152" bIns="73152" numCol="1" anchor="ctr" anchorCtr="1" compatLnSpc="1">
        <a:prstTxWarp prst="textNoShape">
          <a:avLst/>
        </a:prstTxWarp>
      </a:bodyPr>
      <a:lstStyle>
        <a:defPPr marL="0" marR="0" indent="0" algn="ctr" defTabSz="914400" rtl="0" eaLnBrk="0" fontAlgn="base" latinLnBrk="0" hangingPunct="0">
          <a:lnSpc>
            <a:spcPct val="106000"/>
          </a:lnSpc>
          <a:spcBef>
            <a:spcPct val="0"/>
          </a:spcBef>
          <a:spcAft>
            <a:spcPct val="0"/>
          </a:spcAft>
          <a:buClrTx/>
          <a:buSzTx/>
          <a:buFontTx/>
          <a:buNone/>
          <a:tabLst/>
          <a:defRPr kumimoji="0" lang="en-US" sz="1100" b="1" i="0" u="none" strike="noStrike" cap="none" normalizeH="0" baseline="0" smtClean="0">
            <a:ln>
              <a:noFill/>
            </a:ln>
            <a:solidFill>
              <a:schemeClr val="tx1"/>
            </a:solidFill>
            <a:effectLst/>
            <a:latin typeface="Arial" charset="0"/>
          </a:defRPr>
        </a:defPPr>
      </a:lstStyle>
    </a:lnDef>
  </a:objectDefaults>
  <a:extraClrSchemeLst>
    <a:extraClrScheme>
      <a:clrScheme name="U.S. Consulting Report Template_022307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S. Consulting Report Template_022307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S. Consulting Report Template_022307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S. Consulting Report Template_022307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S. Consulting Report Template_02230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S. Consulting Report Template_02230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S. Consulting Report Template_02230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U.S. Consulting Report Template_022307 8">
        <a:dk1>
          <a:srgbClr val="000000"/>
        </a:dk1>
        <a:lt1>
          <a:srgbClr val="FFFFFF"/>
        </a:lt1>
        <a:dk2>
          <a:srgbClr val="B2CADB"/>
        </a:dk2>
        <a:lt2>
          <a:srgbClr val="1D3A6A"/>
        </a:lt2>
        <a:accent1>
          <a:srgbClr val="DED3B6"/>
        </a:accent1>
        <a:accent2>
          <a:srgbClr val="EAB58E"/>
        </a:accent2>
        <a:accent3>
          <a:srgbClr val="FFFFFF"/>
        </a:accent3>
        <a:accent4>
          <a:srgbClr val="000000"/>
        </a:accent4>
        <a:accent5>
          <a:srgbClr val="ECE6D7"/>
        </a:accent5>
        <a:accent6>
          <a:srgbClr val="D4A480"/>
        </a:accent6>
        <a:hlink>
          <a:srgbClr val="F5DDCB"/>
        </a:hlink>
        <a:folHlink>
          <a:srgbClr val="FEF2D2"/>
        </a:folHlink>
      </a:clrScheme>
      <a:clrMap bg1="lt1" tx1="dk1" bg2="lt2" tx2="dk2" accent1="accent1" accent2="accent2" accent3="accent3" accent4="accent4" accent5="accent5" accent6="accent6" hlink="hlink" folHlink="folHlink"/>
    </a:extraClrScheme>
    <a:extraClrScheme>
      <a:clrScheme name="U.S. Consulting Report Template_022307 9">
        <a:dk1>
          <a:srgbClr val="000000"/>
        </a:dk1>
        <a:lt1>
          <a:srgbClr val="FFFFFF"/>
        </a:lt1>
        <a:dk2>
          <a:srgbClr val="FEF2D2"/>
        </a:dk2>
        <a:lt2>
          <a:srgbClr val="1D3A6A"/>
        </a:lt2>
        <a:accent1>
          <a:srgbClr val="B2CADB"/>
        </a:accent1>
        <a:accent2>
          <a:srgbClr val="DED3B6"/>
        </a:accent2>
        <a:accent3>
          <a:srgbClr val="FFFFFF"/>
        </a:accent3>
        <a:accent4>
          <a:srgbClr val="000000"/>
        </a:accent4>
        <a:accent5>
          <a:srgbClr val="D5E1EA"/>
        </a:accent5>
        <a:accent6>
          <a:srgbClr val="C9BFA5"/>
        </a:accent6>
        <a:hlink>
          <a:srgbClr val="EAB58E"/>
        </a:hlink>
        <a:folHlink>
          <a:srgbClr val="F5DDCB"/>
        </a:folHlink>
      </a:clrScheme>
      <a:clrMap bg1="lt1" tx1="dk1" bg2="lt2" tx2="dk2" accent1="accent1" accent2="accent2" accent3="accent3" accent4="accent4" accent5="accent5" accent6="accent6" hlink="hlink" folHlink="folHlink"/>
    </a:extraClrScheme>
    <a:extraClrScheme>
      <a:clrScheme name="U.S. Consulting Report Template_022307 10">
        <a:dk1>
          <a:srgbClr val="000000"/>
        </a:dk1>
        <a:lt1>
          <a:srgbClr val="FFFFFF"/>
        </a:lt1>
        <a:dk2>
          <a:srgbClr val="F1EDE1"/>
        </a:dk2>
        <a:lt2>
          <a:srgbClr val="091D5D"/>
        </a:lt2>
        <a:accent1>
          <a:srgbClr val="9DA5BE"/>
        </a:accent1>
        <a:accent2>
          <a:srgbClr val="85C2FE"/>
        </a:accent2>
        <a:accent3>
          <a:srgbClr val="FFFFFF"/>
        </a:accent3>
        <a:accent4>
          <a:srgbClr val="000000"/>
        </a:accent4>
        <a:accent5>
          <a:srgbClr val="CCCFDB"/>
        </a:accent5>
        <a:accent6>
          <a:srgbClr val="78B0E6"/>
        </a:accent6>
        <a:hlink>
          <a:srgbClr val="ADD6FF"/>
        </a:hlink>
        <a:folHlink>
          <a:srgbClr val="D6EBFF"/>
        </a:folHlink>
      </a:clrScheme>
      <a:clrMap bg1="lt1" tx1="dk1" bg2="lt2" tx2="dk2" accent1="accent1" accent2="accent2" accent3="accent3" accent4="accent4" accent5="accent5" accent6="accent6" hlink="hlink" folHlink="folHlink"/>
    </a:extraClrScheme>
    <a:extraClrScheme>
      <a:clrScheme name="U.S. Consulting Report Template_022307 11">
        <a:dk1>
          <a:srgbClr val="AFAFAF"/>
        </a:dk1>
        <a:lt1>
          <a:srgbClr val="FFFFFF"/>
        </a:lt1>
        <a:dk2>
          <a:srgbClr val="F1EDE1"/>
        </a:dk2>
        <a:lt2>
          <a:srgbClr val="091D5D"/>
        </a:lt2>
        <a:accent1>
          <a:srgbClr val="85C2FE"/>
        </a:accent1>
        <a:accent2>
          <a:srgbClr val="ADD6FF"/>
        </a:accent2>
        <a:accent3>
          <a:srgbClr val="FFFFFF"/>
        </a:accent3>
        <a:accent4>
          <a:srgbClr val="959595"/>
        </a:accent4>
        <a:accent5>
          <a:srgbClr val="C2DDFE"/>
        </a:accent5>
        <a:accent6>
          <a:srgbClr val="9CC2E7"/>
        </a:accent6>
        <a:hlink>
          <a:srgbClr val="C6C1D6"/>
        </a:hlink>
        <a:folHlink>
          <a:srgbClr val="F1EDE1"/>
        </a:folHlink>
      </a:clrScheme>
      <a:clrMap bg1="lt1" tx1="dk1" bg2="lt2" tx2="dk2" accent1="accent1" accent2="accent2" accent3="accent3" accent4="accent4" accent5="accent5" accent6="accent6" hlink="hlink" folHlink="folHlink"/>
    </a:extraClrScheme>
    <a:extraClrScheme>
      <a:clrScheme name="U.S. Consulting Report Template_022307 12">
        <a:dk1>
          <a:srgbClr val="000000"/>
        </a:dk1>
        <a:lt1>
          <a:srgbClr val="FFFFFF"/>
        </a:lt1>
        <a:dk2>
          <a:srgbClr val="F1EDE1"/>
        </a:dk2>
        <a:lt2>
          <a:srgbClr val="091D5D"/>
        </a:lt2>
        <a:accent1>
          <a:srgbClr val="85C2FE"/>
        </a:accent1>
        <a:accent2>
          <a:srgbClr val="ADD6FF"/>
        </a:accent2>
        <a:accent3>
          <a:srgbClr val="FFFFFF"/>
        </a:accent3>
        <a:accent4>
          <a:srgbClr val="000000"/>
        </a:accent4>
        <a:accent5>
          <a:srgbClr val="C2DDFE"/>
        </a:accent5>
        <a:accent6>
          <a:srgbClr val="9CC2E7"/>
        </a:accent6>
        <a:hlink>
          <a:srgbClr val="C6C1D6"/>
        </a:hlink>
        <a:folHlink>
          <a:srgbClr val="F1EDE1"/>
        </a:folHlink>
      </a:clrScheme>
      <a:clrMap bg1="lt1" tx1="dk1" bg2="lt2" tx2="dk2" accent1="accent1" accent2="accent2" accent3="accent3" accent4="accent4" accent5="accent5" accent6="accent6" hlink="hlink" folHlink="folHlink"/>
    </a:extraClrScheme>
    <a:extraClrScheme>
      <a:clrScheme name="U.S. Consulting Report Template_022307 13">
        <a:dk1>
          <a:srgbClr val="000000"/>
        </a:dk1>
        <a:lt1>
          <a:srgbClr val="FFFFFF"/>
        </a:lt1>
        <a:dk2>
          <a:srgbClr val="F1EDE1"/>
        </a:dk2>
        <a:lt2>
          <a:srgbClr val="091D5D"/>
        </a:lt2>
        <a:accent1>
          <a:srgbClr val="85C2FE"/>
        </a:accent1>
        <a:accent2>
          <a:srgbClr val="ADD6FF"/>
        </a:accent2>
        <a:accent3>
          <a:srgbClr val="FFFFFF"/>
        </a:accent3>
        <a:accent4>
          <a:srgbClr val="000000"/>
        </a:accent4>
        <a:accent5>
          <a:srgbClr val="C2DDFE"/>
        </a:accent5>
        <a:accent6>
          <a:srgbClr val="9CC2E7"/>
        </a:accent6>
        <a:hlink>
          <a:srgbClr val="C6C1D6"/>
        </a:hlink>
        <a:folHlink>
          <a:srgbClr val="D6EBFF"/>
        </a:folHlink>
      </a:clrScheme>
      <a:clrMap bg1="lt1" tx1="dk1" bg2="lt2" tx2="dk2" accent1="accent1" accent2="accent2" accent3="accent3" accent4="accent4" accent5="accent5" accent6="accent6" hlink="hlink" folHlink="folHlink"/>
    </a:extraClrScheme>
    <a:extraClrScheme>
      <a:clrScheme name="U.S. Consulting Report Template_022307 14">
        <a:dk1>
          <a:srgbClr val="000000"/>
        </a:dk1>
        <a:lt1>
          <a:srgbClr val="FFFFFF"/>
        </a:lt1>
        <a:dk2>
          <a:srgbClr val="CCD6EB"/>
        </a:dk2>
        <a:lt2>
          <a:srgbClr val="000066"/>
        </a:lt2>
        <a:accent1>
          <a:srgbClr val="40B3B3"/>
        </a:accent1>
        <a:accent2>
          <a:srgbClr val="B2C1E0"/>
        </a:accent2>
        <a:accent3>
          <a:srgbClr val="FFFFFF"/>
        </a:accent3>
        <a:accent4>
          <a:srgbClr val="000000"/>
        </a:accent4>
        <a:accent5>
          <a:srgbClr val="AFD6D6"/>
        </a:accent5>
        <a:accent6>
          <a:srgbClr val="A1AFCB"/>
        </a:accent6>
        <a:hlink>
          <a:srgbClr val="66C2C2"/>
        </a:hlink>
        <a:folHlink>
          <a:srgbClr val="8CA3D1"/>
        </a:folHlink>
      </a:clrScheme>
      <a:clrMap bg1="lt1" tx1="dk1" bg2="lt2" tx2="dk2" accent1="accent1" accent2="accent2" accent3="accent3" accent4="accent4" accent5="accent5" accent6="accent6" hlink="hlink" folHlink="folHlink"/>
    </a:extraClrScheme>
    <a:extraClrScheme>
      <a:clrScheme name="U.S. Consulting Report Template_022307 15">
        <a:dk1>
          <a:srgbClr val="000000"/>
        </a:dk1>
        <a:lt1>
          <a:srgbClr val="FFFFFF"/>
        </a:lt1>
        <a:dk2>
          <a:srgbClr val="4066B2"/>
        </a:dk2>
        <a:lt2>
          <a:srgbClr val="000066"/>
        </a:lt2>
        <a:accent1>
          <a:srgbClr val="003399"/>
        </a:accent1>
        <a:accent2>
          <a:srgbClr val="80CCCC"/>
        </a:accent2>
        <a:accent3>
          <a:srgbClr val="FFFFFF"/>
        </a:accent3>
        <a:accent4>
          <a:srgbClr val="000000"/>
        </a:accent4>
        <a:accent5>
          <a:srgbClr val="AAADCA"/>
        </a:accent5>
        <a:accent6>
          <a:srgbClr val="73B9B9"/>
        </a:accent6>
        <a:hlink>
          <a:srgbClr val="8099CC"/>
        </a:hlink>
        <a:folHlink>
          <a:srgbClr val="009999"/>
        </a:folHlink>
      </a:clrScheme>
      <a:clrMap bg1="lt1" tx1="dk1" bg2="lt2" tx2="dk2" accent1="accent1" accent2="accent2" accent3="accent3" accent4="accent4" accent5="accent5" accent6="accent6" hlink="hlink" folHlink="folHlink"/>
    </a:extraClrScheme>
    <a:extraClrScheme>
      <a:clrScheme name="U.S. Consulting Report Template_022307 16">
        <a:dk1>
          <a:srgbClr val="000000"/>
        </a:dk1>
        <a:lt1>
          <a:srgbClr val="FFFFFF"/>
        </a:lt1>
        <a:dk2>
          <a:srgbClr val="4066B2"/>
        </a:dk2>
        <a:lt2>
          <a:srgbClr val="000066"/>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AI Foundation Master Template">
  <a:themeElements>
    <a:clrScheme name="18_Blank 1">
      <a:dk1>
        <a:srgbClr val="000000"/>
      </a:dk1>
      <a:lt1>
        <a:srgbClr val="FFFFFF"/>
      </a:lt1>
      <a:dk2>
        <a:srgbClr val="002776"/>
      </a:dk2>
      <a:lt2>
        <a:srgbClr val="FFFFFF"/>
      </a:lt2>
      <a:accent1>
        <a:srgbClr val="002776"/>
      </a:accent1>
      <a:accent2>
        <a:srgbClr val="92D400"/>
      </a:accent2>
      <a:accent3>
        <a:srgbClr val="FFFFFF"/>
      </a:accent3>
      <a:accent4>
        <a:srgbClr val="000000"/>
      </a:accent4>
      <a:accent5>
        <a:srgbClr val="AAACBD"/>
      </a:accent5>
      <a:accent6>
        <a:srgbClr val="84C000"/>
      </a:accent6>
      <a:hlink>
        <a:srgbClr val="00A1DE"/>
      </a:hlink>
      <a:folHlink>
        <a:srgbClr val="72C7E7"/>
      </a:folHlink>
    </a:clrScheme>
    <a:fontScheme name="18_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8_Blank 1">
        <a:dk1>
          <a:srgbClr val="000000"/>
        </a:dk1>
        <a:lt1>
          <a:srgbClr val="FFFFFF"/>
        </a:lt1>
        <a:dk2>
          <a:srgbClr val="002776"/>
        </a:dk2>
        <a:lt2>
          <a:srgbClr val="FFFFFF"/>
        </a:lt2>
        <a:accent1>
          <a:srgbClr val="002776"/>
        </a:accent1>
        <a:accent2>
          <a:srgbClr val="92D400"/>
        </a:accent2>
        <a:accent3>
          <a:srgbClr val="FFFFFF"/>
        </a:accent3>
        <a:accent4>
          <a:srgbClr val="000000"/>
        </a:accent4>
        <a:accent5>
          <a:srgbClr val="AAACBD"/>
        </a:accent5>
        <a:accent6>
          <a:srgbClr val="84C000"/>
        </a:accent6>
        <a:hlink>
          <a:srgbClr val="00A1DE"/>
        </a:hlink>
        <a:folHlink>
          <a:srgbClr val="72C7E7"/>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Origin.thmx</Template>
  <TotalTime>3030</TotalTime>
  <Words>1089</Words>
  <Application>Microsoft Office PowerPoint</Application>
  <PresentationFormat>On-screen Show (4:3)</PresentationFormat>
  <Paragraphs>153</Paragraphs>
  <Slides>13</Slides>
  <Notes>0</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13</vt:i4>
      </vt:variant>
    </vt:vector>
  </HeadingPairs>
  <TitlesOfParts>
    <vt:vector size="28" baseType="lpstr">
      <vt:lpstr>Arial</vt:lpstr>
      <vt:lpstr>Baskerville Old Face</vt:lpstr>
      <vt:lpstr>Calibri</vt:lpstr>
      <vt:lpstr>Calibri Light</vt:lpstr>
      <vt:lpstr>Century Gothic</vt:lpstr>
      <vt:lpstr>Courier New</vt:lpstr>
      <vt:lpstr>Geneva</vt:lpstr>
      <vt:lpstr>Times New Roman</vt:lpstr>
      <vt:lpstr>Wingdings</vt:lpstr>
      <vt:lpstr>Wingdings 2</vt:lpstr>
      <vt:lpstr>Perception</vt:lpstr>
      <vt:lpstr>Custom Design</vt:lpstr>
      <vt:lpstr>Theme2</vt:lpstr>
      <vt:lpstr>DAI Foundation Master Template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Google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ExcelR Consulting</dc:title>
  <dc:creator>Gonala, Shirish</dc:creator>
  <cp:lastModifiedBy>princ</cp:lastModifiedBy>
  <cp:revision>2903</cp:revision>
  <dcterms:created xsi:type="dcterms:W3CDTF">2012-08-17T07:00:49Z</dcterms:created>
  <dcterms:modified xsi:type="dcterms:W3CDTF">2020-06-26T18:07:43Z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1983786</vt:lpwstr>
  </property>
  <property fmtid="{D5CDD505-2E9C-101B-9397-08002B2CF9AE}" pid="3" name="NXPowerLiteSettings">
    <vt:lpwstr>C7000400038000</vt:lpwstr>
  </property>
  <property fmtid="{D5CDD505-2E9C-101B-9397-08002B2CF9AE}" pid="4" name="NXPowerLiteVersion">
    <vt:lpwstr>D7.1.2</vt:lpwstr>
  </property>
</Properties>
</file>